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3" r:id="rId2"/>
    <p:sldMasterId id="2147483672" r:id="rId3"/>
  </p:sldMasterIdLst>
  <p:notesMasterIdLst>
    <p:notesMasterId r:id="rId32"/>
  </p:notesMasterIdLst>
  <p:handoutMasterIdLst>
    <p:handoutMasterId r:id="rId33"/>
  </p:handoutMasterIdLst>
  <p:sldIdLst>
    <p:sldId id="258" r:id="rId4"/>
    <p:sldId id="260" r:id="rId5"/>
    <p:sldId id="271" r:id="rId6"/>
    <p:sldId id="267" r:id="rId7"/>
    <p:sldId id="328" r:id="rId8"/>
    <p:sldId id="587" r:id="rId9"/>
    <p:sldId id="297" r:id="rId10"/>
    <p:sldId id="298" r:id="rId11"/>
    <p:sldId id="588" r:id="rId12"/>
    <p:sldId id="278" r:id="rId13"/>
    <p:sldId id="279" r:id="rId14"/>
    <p:sldId id="280" r:id="rId15"/>
    <p:sldId id="592" r:id="rId16"/>
    <p:sldId id="272" r:id="rId17"/>
    <p:sldId id="282" r:id="rId18"/>
    <p:sldId id="293" r:id="rId19"/>
    <p:sldId id="283" r:id="rId20"/>
    <p:sldId id="296" r:id="rId21"/>
    <p:sldId id="295" r:id="rId22"/>
    <p:sldId id="287" r:id="rId23"/>
    <p:sldId id="273" r:id="rId24"/>
    <p:sldId id="288" r:id="rId25"/>
    <p:sldId id="291" r:id="rId26"/>
    <p:sldId id="292" r:id="rId27"/>
    <p:sldId id="274" r:id="rId28"/>
    <p:sldId id="289" r:id="rId29"/>
    <p:sldId id="290" r:id="rId30"/>
    <p:sldId id="256"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648360-5E3D-99B3-3F24-13D8CD6B220A}" name="Clovis Wouters" initials="CW" userId="S::cwouters@cebedeau.be::7253911f-5f30-4fe8-9166-947caf1580ed"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microsoft.com/office/2018/10/relationships/authors" Target="authors.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éphane Nonet" userId="S::snonet@cebedeau.be::de982736-a30c-4a4e-ad13-833fe9f7a557" providerId="AD" clId="Web-{2A421AF8-A9E3-8BBA-07D7-FE2FD9E06AE8}"/>
    <pc:docChg chg="modSld">
      <pc:chgData name="Stéphane Nonet" userId="S::snonet@cebedeau.be::de982736-a30c-4a4e-ad13-833fe9f7a557" providerId="AD" clId="Web-{2A421AF8-A9E3-8BBA-07D7-FE2FD9E06AE8}" dt="2024-12-05T14:00:24.184" v="5" actId="20577"/>
      <pc:docMkLst>
        <pc:docMk/>
      </pc:docMkLst>
      <pc:sldChg chg="modSp">
        <pc:chgData name="Stéphane Nonet" userId="S::snonet@cebedeau.be::de982736-a30c-4a4e-ad13-833fe9f7a557" providerId="AD" clId="Web-{2A421AF8-A9E3-8BBA-07D7-FE2FD9E06AE8}" dt="2024-12-05T13:59:58.183" v="4" actId="20577"/>
        <pc:sldMkLst>
          <pc:docMk/>
          <pc:sldMk cId="3388305381" sldId="284"/>
        </pc:sldMkLst>
      </pc:sldChg>
      <pc:sldChg chg="modSp">
        <pc:chgData name="Stéphane Nonet" userId="S::snonet@cebedeau.be::de982736-a30c-4a4e-ad13-833fe9f7a557" providerId="AD" clId="Web-{2A421AF8-A9E3-8BBA-07D7-FE2FD9E06AE8}" dt="2024-12-05T14:00:24.184" v="5" actId="20577"/>
        <pc:sldMkLst>
          <pc:docMk/>
          <pc:sldMk cId="134318802" sldId="287"/>
        </pc:sldMkLst>
      </pc:sldChg>
    </pc:docChg>
  </pc:docChgLst>
  <pc:docChgLst>
    <pc:chgData name="Clovis Wouters" userId="S::cwouters@cebedeau.be::7253911f-5f30-4fe8-9166-947caf1580ed" providerId="AD" clId="Web-{2F8A6FD1-ECF0-2747-34E7-ED83676B64F3}"/>
    <pc:docChg chg="mod addSld delSld modSld sldOrd">
      <pc:chgData name="Clovis Wouters" userId="S::cwouters@cebedeau.be::7253911f-5f30-4fe8-9166-947caf1580ed" providerId="AD" clId="Web-{2F8A6FD1-ECF0-2747-34E7-ED83676B64F3}" dt="2024-12-06T15:22:57.328" v="1976" actId="1076"/>
      <pc:docMkLst>
        <pc:docMk/>
      </pc:docMkLst>
      <pc:sldChg chg="modSp">
        <pc:chgData name="Clovis Wouters" userId="S::cwouters@cebedeau.be::7253911f-5f30-4fe8-9166-947caf1580ed" providerId="AD" clId="Web-{2F8A6FD1-ECF0-2747-34E7-ED83676B64F3}" dt="2024-12-06T10:41:02.842" v="93" actId="20577"/>
        <pc:sldMkLst>
          <pc:docMk/>
          <pc:sldMk cId="3668744638" sldId="260"/>
        </pc:sldMkLst>
        <pc:spChg chg="mod">
          <ac:chgData name="Clovis Wouters" userId="S::cwouters@cebedeau.be::7253911f-5f30-4fe8-9166-947caf1580ed" providerId="AD" clId="Web-{2F8A6FD1-ECF0-2747-34E7-ED83676B64F3}" dt="2024-12-06T10:41:02.842" v="93" actId="20577"/>
          <ac:spMkLst>
            <pc:docMk/>
            <pc:sldMk cId="3668744638" sldId="260"/>
            <ac:spMk id="3" creationId="{8F786B58-EE35-C044-CBA1-B0216FCC71C0}"/>
          </ac:spMkLst>
        </pc:spChg>
      </pc:sldChg>
      <pc:sldChg chg="modSp">
        <pc:chgData name="Clovis Wouters" userId="S::cwouters@cebedeau.be::7253911f-5f30-4fe8-9166-947caf1580ed" providerId="AD" clId="Web-{2F8A6FD1-ECF0-2747-34E7-ED83676B64F3}" dt="2024-12-06T10:39:38.620" v="84" actId="1076"/>
        <pc:sldMkLst>
          <pc:docMk/>
          <pc:sldMk cId="2594536431" sldId="272"/>
        </pc:sldMkLst>
        <pc:spChg chg="mod">
          <ac:chgData name="Clovis Wouters" userId="S::cwouters@cebedeau.be::7253911f-5f30-4fe8-9166-947caf1580ed" providerId="AD" clId="Web-{2F8A6FD1-ECF0-2747-34E7-ED83676B64F3}" dt="2024-12-06T10:39:32.589" v="83" actId="20577"/>
          <ac:spMkLst>
            <pc:docMk/>
            <pc:sldMk cId="2594536431" sldId="272"/>
            <ac:spMk id="2" creationId="{023115B3-0CD4-4179-FA65-50466A752F77}"/>
          </ac:spMkLst>
        </pc:spChg>
        <pc:spChg chg="mod">
          <ac:chgData name="Clovis Wouters" userId="S::cwouters@cebedeau.be::7253911f-5f30-4fe8-9166-947caf1580ed" providerId="AD" clId="Web-{2F8A6FD1-ECF0-2747-34E7-ED83676B64F3}" dt="2024-12-06T10:39:38.620" v="84" actId="1076"/>
          <ac:spMkLst>
            <pc:docMk/>
            <pc:sldMk cId="2594536431" sldId="272"/>
            <ac:spMk id="3" creationId="{371A0C29-9F5D-5DD4-223B-EC5A52D38D8C}"/>
          </ac:spMkLst>
        </pc:spChg>
      </pc:sldChg>
      <pc:sldChg chg="addSp delSp modSp modCm">
        <pc:chgData name="Clovis Wouters" userId="S::cwouters@cebedeau.be::7253911f-5f30-4fe8-9166-947caf1580ed" providerId="AD" clId="Web-{2F8A6FD1-ECF0-2747-34E7-ED83676B64F3}" dt="2024-12-06T15:09:47.488" v="1838" actId="14100"/>
        <pc:sldMkLst>
          <pc:docMk/>
          <pc:sldMk cId="1022847030" sldId="282"/>
        </pc:sldMkLst>
        <pc:spChg chg="mod">
          <ac:chgData name="Clovis Wouters" userId="S::cwouters@cebedeau.be::7253911f-5f30-4fe8-9166-947caf1580ed" providerId="AD" clId="Web-{2F8A6FD1-ECF0-2747-34E7-ED83676B64F3}" dt="2024-12-06T10:40:22.591" v="86" actId="1076"/>
          <ac:spMkLst>
            <pc:docMk/>
            <pc:sldMk cId="1022847030" sldId="282"/>
            <ac:spMk id="3" creationId="{D915C930-F4E4-1DC2-F033-F1A1B5D07FBD}"/>
          </ac:spMkLst>
        </pc:spChg>
        <pc:spChg chg="add mod">
          <ac:chgData name="Clovis Wouters" userId="S::cwouters@cebedeau.be::7253911f-5f30-4fe8-9166-947caf1580ed" providerId="AD" clId="Web-{2F8A6FD1-ECF0-2747-34E7-ED83676B64F3}" dt="2024-12-06T15:09:47.488" v="1838" actId="14100"/>
          <ac:spMkLst>
            <pc:docMk/>
            <pc:sldMk cId="1022847030" sldId="282"/>
            <ac:spMk id="5" creationId="{744F4C06-2732-FAC8-F135-CD34D33D0226}"/>
          </ac:spMkLst>
        </pc:spChg>
        <pc:extLst>
          <p:ext xmlns:p="http://schemas.openxmlformats.org/presentationml/2006/main" uri="{D6D511B9-2390-475A-947B-AFAB55BFBCF1}">
            <pc226:cmChg xmlns:pc226="http://schemas.microsoft.com/office/powerpoint/2022/06/main/command" chg="mod">
              <pc226:chgData name="Clovis Wouters" userId="S::cwouters@cebedeau.be::7253911f-5f30-4fe8-9166-947caf1580ed" providerId="AD" clId="Web-{2F8A6FD1-ECF0-2747-34E7-ED83676B64F3}" dt="2024-12-06T15:09:44.175" v="1837" actId="20577"/>
              <pc2:cmMkLst xmlns:pc2="http://schemas.microsoft.com/office/powerpoint/2019/9/main/command">
                <pc:docMk/>
                <pc:sldMk cId="1022847030" sldId="282"/>
                <pc2:cmMk id="{72057A78-85F5-4AE4-AC42-9681B5C4C3E1}"/>
              </pc2:cmMkLst>
            </pc226:cmChg>
          </p:ext>
        </pc:extLst>
      </pc:sldChg>
      <pc:sldChg chg="addSp modSp">
        <pc:chgData name="Clovis Wouters" userId="S::cwouters@cebedeau.be::7253911f-5f30-4fe8-9166-947caf1580ed" providerId="AD" clId="Web-{2F8A6FD1-ECF0-2747-34E7-ED83676B64F3}" dt="2024-12-06T15:22:42.546" v="1973" actId="20577"/>
        <pc:sldMkLst>
          <pc:docMk/>
          <pc:sldMk cId="417188180" sldId="283"/>
        </pc:sldMkLst>
        <pc:spChg chg="mod">
          <ac:chgData name="Clovis Wouters" userId="S::cwouters@cebedeau.be::7253911f-5f30-4fe8-9166-947caf1580ed" providerId="AD" clId="Web-{2F8A6FD1-ECF0-2747-34E7-ED83676B64F3}" dt="2024-12-06T13:12:44.491" v="1053" actId="14100"/>
          <ac:spMkLst>
            <pc:docMk/>
            <pc:sldMk cId="417188180" sldId="283"/>
            <ac:spMk id="2" creationId="{EA396EFB-1837-C5C2-8B90-697AE2982984}"/>
          </ac:spMkLst>
        </pc:spChg>
        <pc:spChg chg="mod">
          <ac:chgData name="Clovis Wouters" userId="S::cwouters@cebedeau.be::7253911f-5f30-4fe8-9166-947caf1580ed" providerId="AD" clId="Web-{2F8A6FD1-ECF0-2747-34E7-ED83676B64F3}" dt="2024-12-06T15:22:40.124" v="1972" actId="20577"/>
          <ac:spMkLst>
            <pc:docMk/>
            <pc:sldMk cId="417188180" sldId="283"/>
            <ac:spMk id="3" creationId="{0E294302-FDCA-2D71-129F-FB2EEBF11A9F}"/>
          </ac:spMkLst>
        </pc:spChg>
        <pc:spChg chg="add mod">
          <ac:chgData name="Clovis Wouters" userId="S::cwouters@cebedeau.be::7253911f-5f30-4fe8-9166-947caf1580ed" providerId="AD" clId="Web-{2F8A6FD1-ECF0-2747-34E7-ED83676B64F3}" dt="2024-12-06T15:22:42.546" v="1973" actId="20577"/>
          <ac:spMkLst>
            <pc:docMk/>
            <pc:sldMk cId="417188180" sldId="283"/>
            <ac:spMk id="4" creationId="{052863B5-FB8C-9B99-2DBC-1A202C138704}"/>
          </ac:spMkLst>
        </pc:spChg>
        <pc:spChg chg="add mod">
          <ac:chgData name="Clovis Wouters" userId="S::cwouters@cebedeau.be::7253911f-5f30-4fe8-9166-947caf1580ed" providerId="AD" clId="Web-{2F8A6FD1-ECF0-2747-34E7-ED83676B64F3}" dt="2024-12-06T14:09:10.260" v="1608" actId="1076"/>
          <ac:spMkLst>
            <pc:docMk/>
            <pc:sldMk cId="417188180" sldId="283"/>
            <ac:spMk id="6" creationId="{5746C777-D84B-F6B6-91FC-22AE3BC3A349}"/>
          </ac:spMkLst>
        </pc:spChg>
      </pc:sldChg>
      <pc:sldChg chg="modSp del">
        <pc:chgData name="Clovis Wouters" userId="S::cwouters@cebedeau.be::7253911f-5f30-4fe8-9166-947caf1580ed" providerId="AD" clId="Web-{2F8A6FD1-ECF0-2747-34E7-ED83676B64F3}" dt="2024-12-06T14:09:15.307" v="1610"/>
        <pc:sldMkLst>
          <pc:docMk/>
          <pc:sldMk cId="3388305381" sldId="284"/>
        </pc:sldMkLst>
      </pc:sldChg>
      <pc:sldChg chg="del">
        <pc:chgData name="Clovis Wouters" userId="S::cwouters@cebedeau.be::7253911f-5f30-4fe8-9166-947caf1580ed" providerId="AD" clId="Web-{2F8A6FD1-ECF0-2747-34E7-ED83676B64F3}" dt="2024-12-06T14:09:59.606" v="1614"/>
        <pc:sldMkLst>
          <pc:docMk/>
          <pc:sldMk cId="1725050669" sldId="285"/>
        </pc:sldMkLst>
      </pc:sldChg>
      <pc:sldChg chg="addSp delSp modSp del">
        <pc:chgData name="Clovis Wouters" userId="S::cwouters@cebedeau.be::7253911f-5f30-4fe8-9166-947caf1580ed" providerId="AD" clId="Web-{2F8A6FD1-ECF0-2747-34E7-ED83676B64F3}" dt="2024-12-06T14:11:05.139" v="1620"/>
        <pc:sldMkLst>
          <pc:docMk/>
          <pc:sldMk cId="384150942" sldId="286"/>
        </pc:sldMkLst>
      </pc:sldChg>
      <pc:sldChg chg="addSp delSp modSp">
        <pc:chgData name="Clovis Wouters" userId="S::cwouters@cebedeau.be::7253911f-5f30-4fe8-9166-947caf1580ed" providerId="AD" clId="Web-{2F8A6FD1-ECF0-2747-34E7-ED83676B64F3}" dt="2024-12-06T15:22:57.328" v="1976" actId="1076"/>
        <pc:sldMkLst>
          <pc:docMk/>
          <pc:sldMk cId="134318802" sldId="287"/>
        </pc:sldMkLst>
        <pc:spChg chg="mod">
          <ac:chgData name="Clovis Wouters" userId="S::cwouters@cebedeau.be::7253911f-5f30-4fe8-9166-947caf1580ed" providerId="AD" clId="Web-{2F8A6FD1-ECF0-2747-34E7-ED83676B64F3}" dt="2024-12-06T14:11:26.108" v="1637" actId="20577"/>
          <ac:spMkLst>
            <pc:docMk/>
            <pc:sldMk cId="134318802" sldId="287"/>
            <ac:spMk id="2" creationId="{5F9E4892-3E85-A4C4-DFF5-4D6C12EC961A}"/>
          </ac:spMkLst>
        </pc:spChg>
        <pc:spChg chg="add mod">
          <ac:chgData name="Clovis Wouters" userId="S::cwouters@cebedeau.be::7253911f-5f30-4fe8-9166-947caf1580ed" providerId="AD" clId="Web-{2F8A6FD1-ECF0-2747-34E7-ED83676B64F3}" dt="2024-12-06T15:22:57.328" v="1976" actId="1076"/>
          <ac:spMkLst>
            <pc:docMk/>
            <pc:sldMk cId="134318802" sldId="287"/>
            <ac:spMk id="7" creationId="{549C088F-63C2-F317-F7FC-FB8F5A72F8E2}"/>
          </ac:spMkLst>
        </pc:spChg>
        <pc:picChg chg="add mod">
          <ac:chgData name="Clovis Wouters" userId="S::cwouters@cebedeau.be::7253911f-5f30-4fe8-9166-947caf1580ed" providerId="AD" clId="Web-{2F8A6FD1-ECF0-2747-34E7-ED83676B64F3}" dt="2024-12-06T15:22:05.904" v="1969" actId="1076"/>
          <ac:picMkLst>
            <pc:docMk/>
            <pc:sldMk cId="134318802" sldId="287"/>
            <ac:picMk id="3" creationId="{813F7CC3-E4DB-5655-118D-6659AB124C5D}"/>
          </ac:picMkLst>
        </pc:picChg>
      </pc:sldChg>
      <pc:sldChg chg="delSp modSp add replId">
        <pc:chgData name="Clovis Wouters" userId="S::cwouters@cebedeau.be::7253911f-5f30-4fe8-9166-947caf1580ed" providerId="AD" clId="Web-{2F8A6FD1-ECF0-2747-34E7-ED83676B64F3}" dt="2024-12-06T15:22:35.046" v="1970" actId="1076"/>
        <pc:sldMkLst>
          <pc:docMk/>
          <pc:sldMk cId="2254793472" sldId="293"/>
        </pc:sldMkLst>
        <pc:spChg chg="mod">
          <ac:chgData name="Clovis Wouters" userId="S::cwouters@cebedeau.be::7253911f-5f30-4fe8-9166-947caf1580ed" providerId="AD" clId="Web-{2F8A6FD1-ECF0-2747-34E7-ED83676B64F3}" dt="2024-12-06T13:11:58.694" v="1026" actId="20577"/>
          <ac:spMkLst>
            <pc:docMk/>
            <pc:sldMk cId="2254793472" sldId="293"/>
            <ac:spMk id="3" creationId="{D915C930-F4E4-1DC2-F033-F1A1B5D07FBD}"/>
          </ac:spMkLst>
        </pc:spChg>
        <pc:spChg chg="mod">
          <ac:chgData name="Clovis Wouters" userId="S::cwouters@cebedeau.be::7253911f-5f30-4fe8-9166-947caf1580ed" providerId="AD" clId="Web-{2F8A6FD1-ECF0-2747-34E7-ED83676B64F3}" dt="2024-12-06T15:22:35.046" v="1970" actId="1076"/>
          <ac:spMkLst>
            <pc:docMk/>
            <pc:sldMk cId="2254793472" sldId="293"/>
            <ac:spMk id="5" creationId="{744F4C06-2732-FAC8-F135-CD34D33D0226}"/>
          </ac:spMkLst>
        </pc:spChg>
      </pc:sldChg>
      <pc:sldChg chg="modSp add del replId">
        <pc:chgData name="Clovis Wouters" userId="S::cwouters@cebedeau.be::7253911f-5f30-4fe8-9166-947caf1580ed" providerId="AD" clId="Web-{2F8A6FD1-ECF0-2747-34E7-ED83676B64F3}" dt="2024-12-06T14:09:13.370" v="1609"/>
        <pc:sldMkLst>
          <pc:docMk/>
          <pc:sldMk cId="2442924834" sldId="294"/>
        </pc:sldMkLst>
      </pc:sldChg>
      <pc:sldChg chg="addSp delSp modSp add replId">
        <pc:chgData name="Clovis Wouters" userId="S::cwouters@cebedeau.be::7253911f-5f30-4fe8-9166-947caf1580ed" providerId="AD" clId="Web-{2F8A6FD1-ECF0-2747-34E7-ED83676B64F3}" dt="2024-12-06T15:22:52.296" v="1975" actId="1076"/>
        <pc:sldMkLst>
          <pc:docMk/>
          <pc:sldMk cId="2513323227" sldId="295"/>
        </pc:sldMkLst>
        <pc:spChg chg="mod">
          <ac:chgData name="Clovis Wouters" userId="S::cwouters@cebedeau.be::7253911f-5f30-4fe8-9166-947caf1580ed" providerId="AD" clId="Web-{2F8A6FD1-ECF0-2747-34E7-ED83676B64F3}" dt="2024-12-06T14:03:41.781" v="1411" actId="20577"/>
          <ac:spMkLst>
            <pc:docMk/>
            <pc:sldMk cId="2513323227" sldId="295"/>
            <ac:spMk id="2" creationId="{EA396EFB-1837-C5C2-8B90-697AE2982984}"/>
          </ac:spMkLst>
        </pc:spChg>
        <pc:spChg chg="add del mod">
          <ac:chgData name="Clovis Wouters" userId="S::cwouters@cebedeau.be::7253911f-5f30-4fe8-9166-947caf1580ed" providerId="AD" clId="Web-{2F8A6FD1-ECF0-2747-34E7-ED83676B64F3}" dt="2024-12-06T15:22:52.296" v="1975" actId="1076"/>
          <ac:spMkLst>
            <pc:docMk/>
            <pc:sldMk cId="2513323227" sldId="295"/>
            <ac:spMk id="4" creationId="{052863B5-FB8C-9B99-2DBC-1A202C138704}"/>
          </ac:spMkLst>
        </pc:spChg>
        <pc:spChg chg="add mod">
          <ac:chgData name="Clovis Wouters" userId="S::cwouters@cebedeau.be::7253911f-5f30-4fe8-9166-947caf1580ed" providerId="AD" clId="Web-{2F8A6FD1-ECF0-2747-34E7-ED83676B64F3}" dt="2024-12-06T14:10:59.467" v="1619" actId="1076"/>
          <ac:spMkLst>
            <pc:docMk/>
            <pc:sldMk cId="2513323227" sldId="295"/>
            <ac:spMk id="5" creationId="{6A998206-420B-E671-F570-2B4C6265F6F4}"/>
          </ac:spMkLst>
        </pc:spChg>
      </pc:sldChg>
      <pc:sldChg chg="modSp add ord replId">
        <pc:chgData name="Clovis Wouters" userId="S::cwouters@cebedeau.be::7253911f-5f30-4fe8-9166-947caf1580ed" providerId="AD" clId="Web-{2F8A6FD1-ECF0-2747-34E7-ED83676B64F3}" dt="2024-12-06T15:22:47.858" v="1974" actId="1076"/>
        <pc:sldMkLst>
          <pc:docMk/>
          <pc:sldMk cId="1432373605" sldId="296"/>
        </pc:sldMkLst>
        <pc:spChg chg="mod">
          <ac:chgData name="Clovis Wouters" userId="S::cwouters@cebedeau.be::7253911f-5f30-4fe8-9166-947caf1580ed" providerId="AD" clId="Web-{2F8A6FD1-ECF0-2747-34E7-ED83676B64F3}" dt="2024-12-06T14:04:18.704" v="1431" actId="20577"/>
          <ac:spMkLst>
            <pc:docMk/>
            <pc:sldMk cId="1432373605" sldId="296"/>
            <ac:spMk id="2" creationId="{EA396EFB-1837-C5C2-8B90-697AE2982984}"/>
          </ac:spMkLst>
        </pc:spChg>
        <pc:spChg chg="mod">
          <ac:chgData name="Clovis Wouters" userId="S::cwouters@cebedeau.be::7253911f-5f30-4fe8-9166-947caf1580ed" providerId="AD" clId="Web-{2F8A6FD1-ECF0-2747-34E7-ED83676B64F3}" dt="2024-12-06T15:22:47.858" v="1974" actId="1076"/>
          <ac:spMkLst>
            <pc:docMk/>
            <pc:sldMk cId="1432373605" sldId="296"/>
            <ac:spMk id="4" creationId="{052863B5-FB8C-9B99-2DBC-1A202C138704}"/>
          </ac:spMkLst>
        </pc:spChg>
      </pc:sldChg>
    </pc:docChg>
  </pc:docChgLst>
  <pc:docChgLst>
    <pc:chgData name="Géraldine Libotte" userId="b4c350a5-579e-4090-80ab-e15905663fa1" providerId="ADAL" clId="{8C8ADB8D-D1D0-4968-9DE6-4DC7FB08B56E}"/>
    <pc:docChg chg="delSld modSld">
      <pc:chgData name="Géraldine Libotte" userId="b4c350a5-579e-4090-80ab-e15905663fa1" providerId="ADAL" clId="{8C8ADB8D-D1D0-4968-9DE6-4DC7FB08B56E}" dt="2024-12-23T08:34:47.848" v="8" actId="47"/>
      <pc:docMkLst>
        <pc:docMk/>
      </pc:docMkLst>
      <pc:sldChg chg="modSp mod">
        <pc:chgData name="Géraldine Libotte" userId="b4c350a5-579e-4090-80ab-e15905663fa1" providerId="ADAL" clId="{8C8ADB8D-D1D0-4968-9DE6-4DC7FB08B56E}" dt="2024-12-12T08:40:37.169" v="6" actId="2711"/>
        <pc:sldMkLst>
          <pc:docMk/>
          <pc:sldMk cId="3668744638" sldId="260"/>
        </pc:sldMkLst>
        <pc:spChg chg="mod">
          <ac:chgData name="Géraldine Libotte" userId="b4c350a5-579e-4090-80ab-e15905663fa1" providerId="ADAL" clId="{8C8ADB8D-D1D0-4968-9DE6-4DC7FB08B56E}" dt="2024-12-12T08:40:37.169" v="6" actId="2711"/>
          <ac:spMkLst>
            <pc:docMk/>
            <pc:sldMk cId="3668744638" sldId="260"/>
            <ac:spMk id="3" creationId="{8F786B58-EE35-C044-CBA1-B0216FCC71C0}"/>
          </ac:spMkLst>
        </pc:spChg>
      </pc:sldChg>
      <pc:sldChg chg="del">
        <pc:chgData name="Géraldine Libotte" userId="b4c350a5-579e-4090-80ab-e15905663fa1" providerId="ADAL" clId="{8C8ADB8D-D1D0-4968-9DE6-4DC7FB08B56E}" dt="2024-12-12T08:39:33.242" v="0" actId="47"/>
        <pc:sldMkLst>
          <pc:docMk/>
          <pc:sldMk cId="2032219179" sldId="261"/>
        </pc:sldMkLst>
      </pc:sldChg>
      <pc:sldChg chg="del">
        <pc:chgData name="Géraldine Libotte" userId="b4c350a5-579e-4090-80ab-e15905663fa1" providerId="ADAL" clId="{8C8ADB8D-D1D0-4968-9DE6-4DC7FB08B56E}" dt="2024-12-12T08:39:35.057" v="1" actId="47"/>
        <pc:sldMkLst>
          <pc:docMk/>
          <pc:sldMk cId="3829157723" sldId="275"/>
        </pc:sldMkLst>
      </pc:sldChg>
      <pc:sldChg chg="del">
        <pc:chgData name="Géraldine Libotte" userId="b4c350a5-579e-4090-80ab-e15905663fa1" providerId="ADAL" clId="{8C8ADB8D-D1D0-4968-9DE6-4DC7FB08B56E}" dt="2024-12-23T08:34:46.505" v="7" actId="47"/>
        <pc:sldMkLst>
          <pc:docMk/>
          <pc:sldMk cId="2065268262" sldId="593"/>
        </pc:sldMkLst>
      </pc:sldChg>
      <pc:sldChg chg="del">
        <pc:chgData name="Géraldine Libotte" userId="b4c350a5-579e-4090-80ab-e15905663fa1" providerId="ADAL" clId="{8C8ADB8D-D1D0-4968-9DE6-4DC7FB08B56E}" dt="2024-12-23T08:34:47.848" v="8" actId="47"/>
        <pc:sldMkLst>
          <pc:docMk/>
          <pc:sldMk cId="4227844028" sldId="594"/>
        </pc:sldMkLst>
      </pc:sldChg>
      <pc:sldMasterChg chg="delSldLayout">
        <pc:chgData name="Géraldine Libotte" userId="b4c350a5-579e-4090-80ab-e15905663fa1" providerId="ADAL" clId="{8C8ADB8D-D1D0-4968-9DE6-4DC7FB08B56E}" dt="2024-12-23T08:34:47.848" v="8" actId="47"/>
        <pc:sldMasterMkLst>
          <pc:docMk/>
          <pc:sldMasterMk cId="2088095703" sldId="2147483660"/>
        </pc:sldMasterMkLst>
        <pc:sldLayoutChg chg="del">
          <pc:chgData name="Géraldine Libotte" userId="b4c350a5-579e-4090-80ab-e15905663fa1" providerId="ADAL" clId="{8C8ADB8D-D1D0-4968-9DE6-4DC7FB08B56E}" dt="2024-12-23T08:34:47.848" v="8" actId="47"/>
          <pc:sldLayoutMkLst>
            <pc:docMk/>
            <pc:sldMasterMk cId="2088095703" sldId="2147483660"/>
            <pc:sldLayoutMk cId="3292838971" sldId="2147483697"/>
          </pc:sldLayoutMkLst>
        </pc:sldLayoutChg>
      </pc:sldMasterChg>
    </pc:docChg>
  </pc:docChgLst>
  <pc:docChgLst>
    <pc:chgData name="Clovis Wouters" userId="S::cwouters@cebedeau.be::7253911f-5f30-4fe8-9166-947caf1580ed" providerId="AD" clId="Web-{41C29AB7-BBF7-40B3-00BF-E9E492F9DCB9}"/>
    <pc:docChg chg="modSld">
      <pc:chgData name="Clovis Wouters" userId="S::cwouters@cebedeau.be::7253911f-5f30-4fe8-9166-947caf1580ed" providerId="AD" clId="Web-{41C29AB7-BBF7-40B3-00BF-E9E492F9DCB9}" dt="2024-12-11T10:54:25.414" v="51" actId="20577"/>
      <pc:docMkLst>
        <pc:docMk/>
      </pc:docMkLst>
      <pc:sldChg chg="modSp">
        <pc:chgData name="Clovis Wouters" userId="S::cwouters@cebedeau.be::7253911f-5f30-4fe8-9166-947caf1580ed" providerId="AD" clId="Web-{41C29AB7-BBF7-40B3-00BF-E9E492F9DCB9}" dt="2024-12-11T10:45:59.645" v="20" actId="20577"/>
        <pc:sldMkLst>
          <pc:docMk/>
          <pc:sldMk cId="1022847030" sldId="282"/>
        </pc:sldMkLst>
        <pc:spChg chg="mod">
          <ac:chgData name="Clovis Wouters" userId="S::cwouters@cebedeau.be::7253911f-5f30-4fe8-9166-947caf1580ed" providerId="AD" clId="Web-{41C29AB7-BBF7-40B3-00BF-E9E492F9DCB9}" dt="2024-12-11T10:45:59.645" v="20" actId="20577"/>
          <ac:spMkLst>
            <pc:docMk/>
            <pc:sldMk cId="1022847030" sldId="282"/>
            <ac:spMk id="5" creationId="{744F4C06-2732-FAC8-F135-CD34D33D0226}"/>
          </ac:spMkLst>
        </pc:spChg>
      </pc:sldChg>
      <pc:sldChg chg="modSp">
        <pc:chgData name="Clovis Wouters" userId="S::cwouters@cebedeau.be::7253911f-5f30-4fe8-9166-947caf1580ed" providerId="AD" clId="Web-{41C29AB7-BBF7-40B3-00BF-E9E492F9DCB9}" dt="2024-12-11T10:49:14.450" v="34" actId="20577"/>
        <pc:sldMkLst>
          <pc:docMk/>
          <pc:sldMk cId="417188180" sldId="283"/>
        </pc:sldMkLst>
        <pc:spChg chg="mod">
          <ac:chgData name="Clovis Wouters" userId="S::cwouters@cebedeau.be::7253911f-5f30-4fe8-9166-947caf1580ed" providerId="AD" clId="Web-{41C29AB7-BBF7-40B3-00BF-E9E492F9DCB9}" dt="2024-12-11T10:49:14.450" v="34" actId="20577"/>
          <ac:spMkLst>
            <pc:docMk/>
            <pc:sldMk cId="417188180" sldId="283"/>
            <ac:spMk id="3" creationId="{0E294302-FDCA-2D71-129F-FB2EEBF11A9F}"/>
          </ac:spMkLst>
        </pc:spChg>
      </pc:sldChg>
      <pc:sldChg chg="modSp">
        <pc:chgData name="Clovis Wouters" userId="S::cwouters@cebedeau.be::7253911f-5f30-4fe8-9166-947caf1580ed" providerId="AD" clId="Web-{41C29AB7-BBF7-40B3-00BF-E9E492F9DCB9}" dt="2024-12-11T10:47:09.382" v="32" actId="20577"/>
        <pc:sldMkLst>
          <pc:docMk/>
          <pc:sldMk cId="2254793472" sldId="293"/>
        </pc:sldMkLst>
        <pc:spChg chg="mod">
          <ac:chgData name="Clovis Wouters" userId="S::cwouters@cebedeau.be::7253911f-5f30-4fe8-9166-947caf1580ed" providerId="AD" clId="Web-{41C29AB7-BBF7-40B3-00BF-E9E492F9DCB9}" dt="2024-12-11T10:47:09.382" v="32" actId="20577"/>
          <ac:spMkLst>
            <pc:docMk/>
            <pc:sldMk cId="2254793472" sldId="293"/>
            <ac:spMk id="5" creationId="{744F4C06-2732-FAC8-F135-CD34D33D0226}"/>
          </ac:spMkLst>
        </pc:spChg>
      </pc:sldChg>
      <pc:sldChg chg="modSp">
        <pc:chgData name="Clovis Wouters" userId="S::cwouters@cebedeau.be::7253911f-5f30-4fe8-9166-947caf1580ed" providerId="AD" clId="Web-{41C29AB7-BBF7-40B3-00BF-E9E492F9DCB9}" dt="2024-12-11T10:54:25.414" v="51" actId="20577"/>
        <pc:sldMkLst>
          <pc:docMk/>
          <pc:sldMk cId="2513323227" sldId="295"/>
        </pc:sldMkLst>
        <pc:spChg chg="mod">
          <ac:chgData name="Clovis Wouters" userId="S::cwouters@cebedeau.be::7253911f-5f30-4fe8-9166-947caf1580ed" providerId="AD" clId="Web-{41C29AB7-BBF7-40B3-00BF-E9E492F9DCB9}" dt="2024-12-11T10:54:25.414" v="51" actId="20577"/>
          <ac:spMkLst>
            <pc:docMk/>
            <pc:sldMk cId="2513323227" sldId="295"/>
            <ac:spMk id="4" creationId="{052863B5-FB8C-9B99-2DBC-1A202C138704}"/>
          </ac:spMkLst>
        </pc:spChg>
      </pc:sldChg>
      <pc:sldChg chg="modSp">
        <pc:chgData name="Clovis Wouters" userId="S::cwouters@cebedeau.be::7253911f-5f30-4fe8-9166-947caf1580ed" providerId="AD" clId="Web-{41C29AB7-BBF7-40B3-00BF-E9E492F9DCB9}" dt="2024-12-11T10:51:21.095" v="38" actId="20577"/>
        <pc:sldMkLst>
          <pc:docMk/>
          <pc:sldMk cId="1432373605" sldId="296"/>
        </pc:sldMkLst>
        <pc:spChg chg="mod">
          <ac:chgData name="Clovis Wouters" userId="S::cwouters@cebedeau.be::7253911f-5f30-4fe8-9166-947caf1580ed" providerId="AD" clId="Web-{41C29AB7-BBF7-40B3-00BF-E9E492F9DCB9}" dt="2024-12-11T10:51:21.095" v="38" actId="20577"/>
          <ac:spMkLst>
            <pc:docMk/>
            <pc:sldMk cId="1432373605" sldId="296"/>
            <ac:spMk id="4" creationId="{052863B5-FB8C-9B99-2DBC-1A202C138704}"/>
          </ac:spMkLst>
        </pc:spChg>
      </pc:sldChg>
    </pc:docChg>
  </pc:docChgLst>
  <pc:docChgLst>
    <pc:chgData name="Géraldine Libotte" userId="S::glibotte@cebedeau.be::b4c350a5-579e-4090-80ab-e15905663fa1" providerId="AD" clId="Web-{D2F476C6-0DBD-205C-EFC1-4B5BFC348B62}"/>
    <pc:docChg chg="delSld">
      <pc:chgData name="Géraldine Libotte" userId="S::glibotte@cebedeau.be::b4c350a5-579e-4090-80ab-e15905663fa1" providerId="AD" clId="Web-{D2F476C6-0DBD-205C-EFC1-4B5BFC348B62}" dt="2024-12-05T10:18:37.913" v="0"/>
      <pc:docMkLst>
        <pc:docMk/>
      </pc:docMkLst>
      <pc:sldChg chg="del">
        <pc:chgData name="Géraldine Libotte" userId="S::glibotte@cebedeau.be::b4c350a5-579e-4090-80ab-e15905663fa1" providerId="AD" clId="Web-{D2F476C6-0DBD-205C-EFC1-4B5BFC348B62}" dt="2024-12-05T10:18:37.913" v="0"/>
        <pc:sldMkLst>
          <pc:docMk/>
          <pc:sldMk cId="3121331443" sldId="291"/>
        </pc:sldMkLst>
      </pc:sldChg>
    </pc:docChg>
  </pc:docChgLst>
  <pc:docChgLst>
    <pc:chgData name="Françoise Pirard" userId="S::fpirard@cebedeau.be::0667ff11-4486-4c1b-b365-e0178ae44691" providerId="AD" clId="Web-{73793D27-FAD1-3A2D-3DDB-2DCAC2A6341C}"/>
    <pc:docChg chg="modSld">
      <pc:chgData name="Françoise Pirard" userId="S::fpirard@cebedeau.be::0667ff11-4486-4c1b-b365-e0178ae44691" providerId="AD" clId="Web-{73793D27-FAD1-3A2D-3DDB-2DCAC2A6341C}" dt="2024-12-12T09:01:08.873" v="42" actId="20577"/>
      <pc:docMkLst>
        <pc:docMk/>
      </pc:docMkLst>
      <pc:sldChg chg="modSp">
        <pc:chgData name="Françoise Pirard" userId="S::fpirard@cebedeau.be::0667ff11-4486-4c1b-b365-e0178ae44691" providerId="AD" clId="Web-{73793D27-FAD1-3A2D-3DDB-2DCAC2A6341C}" dt="2024-12-12T09:00:04.153" v="38" actId="20577"/>
        <pc:sldMkLst>
          <pc:docMk/>
          <pc:sldMk cId="1930278607" sldId="289"/>
        </pc:sldMkLst>
        <pc:spChg chg="mod">
          <ac:chgData name="Françoise Pirard" userId="S::fpirard@cebedeau.be::0667ff11-4486-4c1b-b365-e0178ae44691" providerId="AD" clId="Web-{73793D27-FAD1-3A2D-3DDB-2DCAC2A6341C}" dt="2024-12-12T09:00:04.153" v="38" actId="20577"/>
          <ac:spMkLst>
            <pc:docMk/>
            <pc:sldMk cId="1930278607" sldId="289"/>
            <ac:spMk id="3" creationId="{8A6D7BE7-5798-E9A0-50F4-8BC97A3F74B7}"/>
          </ac:spMkLst>
        </pc:spChg>
      </pc:sldChg>
      <pc:sldChg chg="modSp">
        <pc:chgData name="Françoise Pirard" userId="S::fpirard@cebedeau.be::0667ff11-4486-4c1b-b365-e0178ae44691" providerId="AD" clId="Web-{73793D27-FAD1-3A2D-3DDB-2DCAC2A6341C}" dt="2024-12-12T09:01:08.873" v="42" actId="20577"/>
        <pc:sldMkLst>
          <pc:docMk/>
          <pc:sldMk cId="3055668211" sldId="290"/>
        </pc:sldMkLst>
        <pc:spChg chg="mod">
          <ac:chgData name="Françoise Pirard" userId="S::fpirard@cebedeau.be::0667ff11-4486-4c1b-b365-e0178ae44691" providerId="AD" clId="Web-{73793D27-FAD1-3A2D-3DDB-2DCAC2A6341C}" dt="2024-12-12T09:01:08.873" v="42" actId="20577"/>
          <ac:spMkLst>
            <pc:docMk/>
            <pc:sldMk cId="3055668211" sldId="290"/>
            <ac:spMk id="3" creationId="{092DF389-937C-BE1A-DFD2-9EABF2A80363}"/>
          </ac:spMkLst>
        </pc:spChg>
      </pc:sldChg>
      <pc:sldChg chg="modSp">
        <pc:chgData name="Françoise Pirard" userId="S::fpirard@cebedeau.be::0667ff11-4486-4c1b-b365-e0178ae44691" providerId="AD" clId="Web-{73793D27-FAD1-3A2D-3DDB-2DCAC2A6341C}" dt="2024-12-12T08:54:20.962" v="14" actId="20577"/>
        <pc:sldMkLst>
          <pc:docMk/>
          <pc:sldMk cId="1723344752" sldId="291"/>
        </pc:sldMkLst>
        <pc:spChg chg="mod">
          <ac:chgData name="Françoise Pirard" userId="S::fpirard@cebedeau.be::0667ff11-4486-4c1b-b365-e0178ae44691" providerId="AD" clId="Web-{73793D27-FAD1-3A2D-3DDB-2DCAC2A6341C}" dt="2024-12-12T08:54:20.962" v="14" actId="20577"/>
          <ac:spMkLst>
            <pc:docMk/>
            <pc:sldMk cId="1723344752" sldId="291"/>
            <ac:spMk id="3" creationId="{12420E9F-B6F6-63EF-0E21-CB46C0D735E3}"/>
          </ac:spMkLst>
        </pc:spChg>
      </pc:sldChg>
      <pc:sldChg chg="modSp">
        <pc:chgData name="Françoise Pirard" userId="S::fpirard@cebedeau.be::0667ff11-4486-4c1b-b365-e0178ae44691" providerId="AD" clId="Web-{73793D27-FAD1-3A2D-3DDB-2DCAC2A6341C}" dt="2024-12-12T08:54:43.213" v="34" actId="14100"/>
        <pc:sldMkLst>
          <pc:docMk/>
          <pc:sldMk cId="2960271777" sldId="292"/>
        </pc:sldMkLst>
        <pc:spChg chg="mod">
          <ac:chgData name="Françoise Pirard" userId="S::fpirard@cebedeau.be::0667ff11-4486-4c1b-b365-e0178ae44691" providerId="AD" clId="Web-{73793D27-FAD1-3A2D-3DDB-2DCAC2A6341C}" dt="2024-12-12T08:54:43.213" v="34" actId="14100"/>
          <ac:spMkLst>
            <pc:docMk/>
            <pc:sldMk cId="2960271777" sldId="292"/>
            <ac:spMk id="5" creationId="{08EAF8E5-D697-F808-BA8D-27E40009B548}"/>
          </ac:spMkLst>
        </pc:spChg>
      </pc:sldChg>
      <pc:sldChg chg="modSp">
        <pc:chgData name="Françoise Pirard" userId="S::fpirard@cebedeau.be::0667ff11-4486-4c1b-b365-e0178ae44691" providerId="AD" clId="Web-{73793D27-FAD1-3A2D-3DDB-2DCAC2A6341C}" dt="2024-12-12T08:49:22.413" v="3" actId="20577"/>
        <pc:sldMkLst>
          <pc:docMk/>
          <pc:sldMk cId="2254793472" sldId="293"/>
        </pc:sldMkLst>
        <pc:spChg chg="mod">
          <ac:chgData name="Françoise Pirard" userId="S::fpirard@cebedeau.be::0667ff11-4486-4c1b-b365-e0178ae44691" providerId="AD" clId="Web-{73793D27-FAD1-3A2D-3DDB-2DCAC2A6341C}" dt="2024-12-12T08:49:22.413" v="3" actId="20577"/>
          <ac:spMkLst>
            <pc:docMk/>
            <pc:sldMk cId="2254793472" sldId="293"/>
            <ac:spMk id="5" creationId="{744F4C06-2732-FAC8-F135-CD34D33D0226}"/>
          </ac:spMkLst>
        </pc:spChg>
      </pc:sldChg>
    </pc:docChg>
  </pc:docChgLst>
  <pc:docChgLst>
    <pc:chgData name="Stéphane Nonet" userId="S::snonet@cebedeau.be::de982736-a30c-4a4e-ad13-833fe9f7a557" providerId="AD" clId="Web-{BB8CADCA-1D0E-7A16-7708-9CB3994FA538}"/>
    <pc:docChg chg="modSld">
      <pc:chgData name="Stéphane Nonet" userId="S::snonet@cebedeau.be::de982736-a30c-4a4e-ad13-833fe9f7a557" providerId="AD" clId="Web-{BB8CADCA-1D0E-7A16-7708-9CB3994FA538}" dt="2024-12-11T15:49:29.049" v="18" actId="20577"/>
      <pc:docMkLst>
        <pc:docMk/>
      </pc:docMkLst>
      <pc:sldChg chg="modSp">
        <pc:chgData name="Stéphane Nonet" userId="S::snonet@cebedeau.be::de982736-a30c-4a4e-ad13-833fe9f7a557" providerId="AD" clId="Web-{BB8CADCA-1D0E-7A16-7708-9CB3994FA538}" dt="2024-12-11T15:49:29.049" v="18" actId="20577"/>
        <pc:sldMkLst>
          <pc:docMk/>
          <pc:sldMk cId="4211030841" sldId="274"/>
        </pc:sldMkLst>
        <pc:spChg chg="mod">
          <ac:chgData name="Stéphane Nonet" userId="S::snonet@cebedeau.be::de982736-a30c-4a4e-ad13-833fe9f7a557" providerId="AD" clId="Web-{BB8CADCA-1D0E-7A16-7708-9CB3994FA538}" dt="2024-12-11T15:49:29.049" v="18" actId="20577"/>
          <ac:spMkLst>
            <pc:docMk/>
            <pc:sldMk cId="4211030841" sldId="274"/>
            <ac:spMk id="2" creationId="{9FB41121-B3F9-2761-0093-A30B4B61DB17}"/>
          </ac:spMkLst>
        </pc:spChg>
      </pc:sldChg>
      <pc:sldChg chg="modSp">
        <pc:chgData name="Stéphane Nonet" userId="S::snonet@cebedeau.be::de982736-a30c-4a4e-ad13-833fe9f7a557" providerId="AD" clId="Web-{BB8CADCA-1D0E-7A16-7708-9CB3994FA538}" dt="2024-12-11T15:47:04.278" v="6" actId="20577"/>
        <pc:sldMkLst>
          <pc:docMk/>
          <pc:sldMk cId="1930278607" sldId="289"/>
        </pc:sldMkLst>
        <pc:spChg chg="mod">
          <ac:chgData name="Stéphane Nonet" userId="S::snonet@cebedeau.be::de982736-a30c-4a4e-ad13-833fe9f7a557" providerId="AD" clId="Web-{BB8CADCA-1D0E-7A16-7708-9CB3994FA538}" dt="2024-12-11T15:47:04.278" v="6" actId="20577"/>
          <ac:spMkLst>
            <pc:docMk/>
            <pc:sldMk cId="1930278607" sldId="289"/>
            <ac:spMk id="3" creationId="{8A6D7BE7-5798-E9A0-50F4-8BC97A3F74B7}"/>
          </ac:spMkLst>
        </pc:spChg>
      </pc:sldChg>
      <pc:sldChg chg="modSp">
        <pc:chgData name="Stéphane Nonet" userId="S::snonet@cebedeau.be::de982736-a30c-4a4e-ad13-833fe9f7a557" providerId="AD" clId="Web-{BB8CADCA-1D0E-7A16-7708-9CB3994FA538}" dt="2024-12-11T15:47:43.998" v="10" actId="20577"/>
        <pc:sldMkLst>
          <pc:docMk/>
          <pc:sldMk cId="3055668211" sldId="290"/>
        </pc:sldMkLst>
        <pc:spChg chg="mod">
          <ac:chgData name="Stéphane Nonet" userId="S::snonet@cebedeau.be::de982736-a30c-4a4e-ad13-833fe9f7a557" providerId="AD" clId="Web-{BB8CADCA-1D0E-7A16-7708-9CB3994FA538}" dt="2024-12-11T15:47:43.998" v="10" actId="20577"/>
          <ac:spMkLst>
            <pc:docMk/>
            <pc:sldMk cId="3055668211" sldId="290"/>
            <ac:spMk id="3" creationId="{092DF389-937C-BE1A-DFD2-9EABF2A80363}"/>
          </ac:spMkLst>
        </pc:spChg>
      </pc:sldChg>
    </pc:docChg>
  </pc:docChgLst>
  <pc:docChgLst>
    <pc:chgData name="Alain MAGIS" userId="S::amagis@cebedeau.be::63669c27-4599-4194-a981-c118ad2afc51" providerId="AD" clId="Web-{0A5968C4-FF21-4085-01A7-05B3F9D6BD9C}"/>
    <pc:docChg chg="modSld">
      <pc:chgData name="Alain MAGIS" userId="S::amagis@cebedeau.be::63669c27-4599-4194-a981-c118ad2afc51" providerId="AD" clId="Web-{0A5968C4-FF21-4085-01A7-05B3F9D6BD9C}" dt="2024-12-11T08:07:51.248" v="2" actId="20577"/>
      <pc:docMkLst>
        <pc:docMk/>
      </pc:docMkLst>
      <pc:sldChg chg="modSp">
        <pc:chgData name="Alain MAGIS" userId="S::amagis@cebedeau.be::63669c27-4599-4194-a981-c118ad2afc51" providerId="AD" clId="Web-{0A5968C4-FF21-4085-01A7-05B3F9D6BD9C}" dt="2024-12-11T08:07:51.248" v="2" actId="20577"/>
        <pc:sldMkLst>
          <pc:docMk/>
          <pc:sldMk cId="3932666017" sldId="298"/>
        </pc:sldMkLst>
        <pc:spChg chg="mod">
          <ac:chgData name="Alain MAGIS" userId="S::amagis@cebedeau.be::63669c27-4599-4194-a981-c118ad2afc51" providerId="AD" clId="Web-{0A5968C4-FF21-4085-01A7-05B3F9D6BD9C}" dt="2024-12-11T08:07:51.248" v="2" actId="20577"/>
          <ac:spMkLst>
            <pc:docMk/>
            <pc:sldMk cId="3932666017" sldId="298"/>
            <ac:spMk id="19" creationId="{D14D5A07-3CD9-E700-60F5-608DA6886FC1}"/>
          </ac:spMkLst>
        </pc:spChg>
      </pc:sldChg>
    </pc:docChg>
  </pc:docChgLst>
  <pc:docChgLst>
    <pc:chgData name="Alain MAGIS" userId="63669c27-4599-4194-a981-c118ad2afc51" providerId="ADAL" clId="{87FF63A4-DFDF-4A85-B718-E1289594D81B}"/>
    <pc:docChg chg="undo custSel addSld delSld modSld sldOrd">
      <pc:chgData name="Alain MAGIS" userId="63669c27-4599-4194-a981-c118ad2afc51" providerId="ADAL" clId="{87FF63A4-DFDF-4A85-B718-E1289594D81B}" dt="2024-12-11T08:10:24.801" v="1724" actId="115"/>
      <pc:docMkLst>
        <pc:docMk/>
      </pc:docMkLst>
      <pc:sldChg chg="modSp mod">
        <pc:chgData name="Alain MAGIS" userId="63669c27-4599-4194-a981-c118ad2afc51" providerId="ADAL" clId="{87FF63A4-DFDF-4A85-B718-E1289594D81B}" dt="2024-12-10T15:30:39.993" v="1524" actId="113"/>
        <pc:sldMkLst>
          <pc:docMk/>
          <pc:sldMk cId="3668744638" sldId="260"/>
        </pc:sldMkLst>
        <pc:spChg chg="mod">
          <ac:chgData name="Alain MAGIS" userId="63669c27-4599-4194-a981-c118ad2afc51" providerId="ADAL" clId="{87FF63A4-DFDF-4A85-B718-E1289594D81B}" dt="2024-12-10T15:30:39.993" v="1524" actId="113"/>
          <ac:spMkLst>
            <pc:docMk/>
            <pc:sldMk cId="3668744638" sldId="260"/>
            <ac:spMk id="3" creationId="{8F786B58-EE35-C044-CBA1-B0216FCC71C0}"/>
          </ac:spMkLst>
        </pc:spChg>
      </pc:sldChg>
      <pc:sldChg chg="addSp delSp modSp mod modClrScheme delAnim chgLayout">
        <pc:chgData name="Alain MAGIS" userId="63669c27-4599-4194-a981-c118ad2afc51" providerId="ADAL" clId="{87FF63A4-DFDF-4A85-B718-E1289594D81B}" dt="2024-12-10T15:19:06.491" v="1403" actId="20577"/>
        <pc:sldMkLst>
          <pc:docMk/>
          <pc:sldMk cId="1985170609" sldId="267"/>
        </pc:sldMkLst>
        <pc:spChg chg="mod">
          <ac:chgData name="Alain MAGIS" userId="63669c27-4599-4194-a981-c118ad2afc51" providerId="ADAL" clId="{87FF63A4-DFDF-4A85-B718-E1289594D81B}" dt="2024-12-10T14:05:48.536" v="492" actId="1076"/>
          <ac:spMkLst>
            <pc:docMk/>
            <pc:sldMk cId="1985170609" sldId="267"/>
            <ac:spMk id="3" creationId="{62492ACA-C757-080D-4F3B-220E0FDE6413}"/>
          </ac:spMkLst>
        </pc:spChg>
        <pc:spChg chg="add mod">
          <ac:chgData name="Alain MAGIS" userId="63669c27-4599-4194-a981-c118ad2afc51" providerId="ADAL" clId="{87FF63A4-DFDF-4A85-B718-E1289594D81B}" dt="2024-12-10T14:32:30.569" v="819" actId="20577"/>
          <ac:spMkLst>
            <pc:docMk/>
            <pc:sldMk cId="1985170609" sldId="267"/>
            <ac:spMk id="6" creationId="{F430FB79-9F07-A6E9-6CA1-4B08783A2724}"/>
          </ac:spMkLst>
        </pc:spChg>
        <pc:spChg chg="mod">
          <ac:chgData name="Alain MAGIS" userId="63669c27-4599-4194-a981-c118ad2afc51" providerId="ADAL" clId="{87FF63A4-DFDF-4A85-B718-E1289594D81B}" dt="2024-12-10T14:04:24.737" v="344" actId="20577"/>
          <ac:spMkLst>
            <pc:docMk/>
            <pc:sldMk cId="1985170609" sldId="267"/>
            <ac:spMk id="12" creationId="{63C5A9C9-B862-F713-2FA9-73E1ED4D6F78}"/>
          </ac:spMkLst>
        </pc:spChg>
        <pc:spChg chg="mod">
          <ac:chgData name="Alain MAGIS" userId="63669c27-4599-4194-a981-c118ad2afc51" providerId="ADAL" clId="{87FF63A4-DFDF-4A85-B718-E1289594D81B}" dt="2024-12-10T15:19:06.491" v="1403" actId="20577"/>
          <ac:spMkLst>
            <pc:docMk/>
            <pc:sldMk cId="1985170609" sldId="267"/>
            <ac:spMk id="17" creationId="{CFAD513E-CFCE-81A6-6519-634CEE1B9C0F}"/>
          </ac:spMkLst>
        </pc:spChg>
        <pc:spChg chg="mod">
          <ac:chgData name="Alain MAGIS" userId="63669c27-4599-4194-a981-c118ad2afc51" providerId="ADAL" clId="{87FF63A4-DFDF-4A85-B718-E1289594D81B}" dt="2024-12-10T14:06:54.995" v="510" actId="1076"/>
          <ac:spMkLst>
            <pc:docMk/>
            <pc:sldMk cId="1985170609" sldId="267"/>
            <ac:spMk id="23" creationId="{0F332D3E-D64F-2AD6-62FA-3BD0B131D776}"/>
          </ac:spMkLst>
        </pc:spChg>
        <pc:picChg chg="mod">
          <ac:chgData name="Alain MAGIS" userId="63669c27-4599-4194-a981-c118ad2afc51" providerId="ADAL" clId="{87FF63A4-DFDF-4A85-B718-E1289594D81B}" dt="2024-12-10T14:04:07.145" v="340" actId="14100"/>
          <ac:picMkLst>
            <pc:docMk/>
            <pc:sldMk cId="1985170609" sldId="267"/>
            <ac:picMk id="15" creationId="{A286EA72-6F73-C775-E172-3693510D6CE3}"/>
          </ac:picMkLst>
        </pc:picChg>
      </pc:sldChg>
      <pc:sldChg chg="modSp mod">
        <pc:chgData name="Alain MAGIS" userId="63669c27-4599-4194-a981-c118ad2afc51" providerId="ADAL" clId="{87FF63A4-DFDF-4A85-B718-E1289594D81B}" dt="2024-12-10T15:30:06.628" v="1503" actId="20577"/>
        <pc:sldMkLst>
          <pc:docMk/>
          <pc:sldMk cId="3261033991" sldId="271"/>
        </pc:sldMkLst>
        <pc:spChg chg="mod">
          <ac:chgData name="Alain MAGIS" userId="63669c27-4599-4194-a981-c118ad2afc51" providerId="ADAL" clId="{87FF63A4-DFDF-4A85-B718-E1289594D81B}" dt="2024-12-10T15:30:06.628" v="1503" actId="20577"/>
          <ac:spMkLst>
            <pc:docMk/>
            <pc:sldMk cId="3261033991" sldId="271"/>
            <ac:spMk id="2" creationId="{C1916DAD-0078-72C0-410F-709C4816C511}"/>
          </ac:spMkLst>
        </pc:spChg>
        <pc:spChg chg="mod">
          <ac:chgData name="Alain MAGIS" userId="63669c27-4599-4194-a981-c118ad2afc51" providerId="ADAL" clId="{87FF63A4-DFDF-4A85-B718-E1289594D81B}" dt="2024-12-10T13:59:05.541" v="59" actId="1076"/>
          <ac:spMkLst>
            <pc:docMk/>
            <pc:sldMk cId="3261033991" sldId="271"/>
            <ac:spMk id="3" creationId="{C0719EEC-2102-E4F7-AFCB-5E90305F8B3F}"/>
          </ac:spMkLst>
        </pc:spChg>
      </pc:sldChg>
      <pc:sldChg chg="del">
        <pc:chgData name="Alain MAGIS" userId="63669c27-4599-4194-a981-c118ad2afc51" providerId="ADAL" clId="{87FF63A4-DFDF-4A85-B718-E1289594D81B}" dt="2024-12-10T14:33:34.594" v="842" actId="47"/>
        <pc:sldMkLst>
          <pc:docMk/>
          <pc:sldMk cId="3632588795" sldId="276"/>
        </pc:sldMkLst>
      </pc:sldChg>
      <pc:sldChg chg="del">
        <pc:chgData name="Alain MAGIS" userId="63669c27-4599-4194-a981-c118ad2afc51" providerId="ADAL" clId="{87FF63A4-DFDF-4A85-B718-E1289594D81B}" dt="2024-12-10T14:29:33.944" v="771" actId="47"/>
        <pc:sldMkLst>
          <pc:docMk/>
          <pc:sldMk cId="1441601033" sldId="277"/>
        </pc:sldMkLst>
      </pc:sldChg>
      <pc:sldChg chg="modSp mod">
        <pc:chgData name="Alain MAGIS" userId="63669c27-4599-4194-a981-c118ad2afc51" providerId="ADAL" clId="{87FF63A4-DFDF-4A85-B718-E1289594D81B}" dt="2024-12-11T08:06:36.088" v="1690" actId="6549"/>
        <pc:sldMkLst>
          <pc:docMk/>
          <pc:sldMk cId="3821608643" sldId="278"/>
        </pc:sldMkLst>
        <pc:spChg chg="mod">
          <ac:chgData name="Alain MAGIS" userId="63669c27-4599-4194-a981-c118ad2afc51" providerId="ADAL" clId="{87FF63A4-DFDF-4A85-B718-E1289594D81B}" dt="2024-12-11T08:06:36.088" v="1690" actId="6549"/>
          <ac:spMkLst>
            <pc:docMk/>
            <pc:sldMk cId="3821608643" sldId="278"/>
            <ac:spMk id="2" creationId="{26315ABD-A726-5D32-E2B0-E99B6E93B20E}"/>
          </ac:spMkLst>
        </pc:spChg>
        <pc:spChg chg="mod">
          <ac:chgData name="Alain MAGIS" userId="63669c27-4599-4194-a981-c118ad2afc51" providerId="ADAL" clId="{87FF63A4-DFDF-4A85-B718-E1289594D81B}" dt="2024-12-11T08:06:25.275" v="1676" actId="1076"/>
          <ac:spMkLst>
            <pc:docMk/>
            <pc:sldMk cId="3821608643" sldId="278"/>
            <ac:spMk id="3" creationId="{0C006508-16A3-D4E3-9B3D-081F03CC9CA9}"/>
          </ac:spMkLst>
        </pc:spChg>
      </pc:sldChg>
      <pc:sldChg chg="modSp mod">
        <pc:chgData name="Alain MAGIS" userId="63669c27-4599-4194-a981-c118ad2afc51" providerId="ADAL" clId="{87FF63A4-DFDF-4A85-B718-E1289594D81B}" dt="2024-12-10T15:13:20.267" v="1399" actId="255"/>
        <pc:sldMkLst>
          <pc:docMk/>
          <pc:sldMk cId="4185477568" sldId="279"/>
        </pc:sldMkLst>
        <pc:spChg chg="mod">
          <ac:chgData name="Alain MAGIS" userId="63669c27-4599-4194-a981-c118ad2afc51" providerId="ADAL" clId="{87FF63A4-DFDF-4A85-B718-E1289594D81B}" dt="2024-12-10T15:09:54.307" v="1369" actId="1076"/>
          <ac:spMkLst>
            <pc:docMk/>
            <pc:sldMk cId="4185477568" sldId="279"/>
            <ac:spMk id="2" creationId="{12EFDFD7-4D77-AFFD-0225-D70D4C56F2E5}"/>
          </ac:spMkLst>
        </pc:spChg>
        <pc:spChg chg="mod">
          <ac:chgData name="Alain MAGIS" userId="63669c27-4599-4194-a981-c118ad2afc51" providerId="ADAL" clId="{87FF63A4-DFDF-4A85-B718-E1289594D81B}" dt="2024-12-10T15:13:20.267" v="1399" actId="255"/>
          <ac:spMkLst>
            <pc:docMk/>
            <pc:sldMk cId="4185477568" sldId="279"/>
            <ac:spMk id="3" creationId="{F836DD54-3613-CF4C-A32E-6BB2018DF4B4}"/>
          </ac:spMkLst>
        </pc:spChg>
      </pc:sldChg>
      <pc:sldChg chg="addSp delSp modSp mod">
        <pc:chgData name="Alain MAGIS" userId="63669c27-4599-4194-a981-c118ad2afc51" providerId="ADAL" clId="{87FF63A4-DFDF-4A85-B718-E1289594D81B}" dt="2024-12-10T15:38:10.057" v="1630" actId="1076"/>
        <pc:sldMkLst>
          <pc:docMk/>
          <pc:sldMk cId="1971282048" sldId="280"/>
        </pc:sldMkLst>
        <pc:spChg chg="mod">
          <ac:chgData name="Alain MAGIS" userId="63669c27-4599-4194-a981-c118ad2afc51" providerId="ADAL" clId="{87FF63A4-DFDF-4A85-B718-E1289594D81B}" dt="2024-12-10T15:25:34.018" v="1461" actId="122"/>
          <ac:spMkLst>
            <pc:docMk/>
            <pc:sldMk cId="1971282048" sldId="280"/>
            <ac:spMk id="2" creationId="{B4A3FAB3-2817-CB75-FF73-8B3985745BDD}"/>
          </ac:spMkLst>
        </pc:spChg>
        <pc:spChg chg="add mod">
          <ac:chgData name="Alain MAGIS" userId="63669c27-4599-4194-a981-c118ad2afc51" providerId="ADAL" clId="{87FF63A4-DFDF-4A85-B718-E1289594D81B}" dt="2024-12-10T15:38:10.057" v="1630" actId="1076"/>
          <ac:spMkLst>
            <pc:docMk/>
            <pc:sldMk cId="1971282048" sldId="280"/>
            <ac:spMk id="9" creationId="{36DE35D1-21DC-CCB4-05CB-CBBE67E30D79}"/>
          </ac:spMkLst>
        </pc:spChg>
        <pc:picChg chg="add mod">
          <ac:chgData name="Alain MAGIS" userId="63669c27-4599-4194-a981-c118ad2afc51" providerId="ADAL" clId="{87FF63A4-DFDF-4A85-B718-E1289594D81B}" dt="2024-12-10T15:28:57.230" v="1469" actId="1076"/>
          <ac:picMkLst>
            <pc:docMk/>
            <pc:sldMk cId="1971282048" sldId="280"/>
            <ac:picMk id="8" creationId="{81E4F024-9E59-1D81-9F2C-89BC719185A1}"/>
          </ac:picMkLst>
        </pc:picChg>
      </pc:sldChg>
      <pc:sldChg chg="addSp delSp modSp del mod">
        <pc:chgData name="Alain MAGIS" userId="63669c27-4599-4194-a981-c118ad2afc51" providerId="ADAL" clId="{87FF63A4-DFDF-4A85-B718-E1289594D81B}" dt="2024-12-10T15:33:03.474" v="1586" actId="2696"/>
        <pc:sldMkLst>
          <pc:docMk/>
          <pc:sldMk cId="1569377514" sldId="281"/>
        </pc:sldMkLst>
      </pc:sldChg>
      <pc:sldChg chg="addSp delSp modSp add mod ord delAnim modAnim">
        <pc:chgData name="Alain MAGIS" userId="63669c27-4599-4194-a981-c118ad2afc51" providerId="ADAL" clId="{87FF63A4-DFDF-4A85-B718-E1289594D81B}" dt="2024-12-10T14:55:34.099" v="1231"/>
        <pc:sldMkLst>
          <pc:docMk/>
          <pc:sldMk cId="1311456296" sldId="297"/>
        </pc:sldMkLst>
        <pc:spChg chg="add mod">
          <ac:chgData name="Alain MAGIS" userId="63669c27-4599-4194-a981-c118ad2afc51" providerId="ADAL" clId="{87FF63A4-DFDF-4A85-B718-E1289594D81B}" dt="2024-12-10T14:32:58.024" v="835" actId="1076"/>
          <ac:spMkLst>
            <pc:docMk/>
            <pc:sldMk cId="1311456296" sldId="297"/>
            <ac:spMk id="2" creationId="{A4F52479-C0CF-D002-53C5-825C16706C19}"/>
          </ac:spMkLst>
        </pc:spChg>
        <pc:spChg chg="add mod">
          <ac:chgData name="Alain MAGIS" userId="63669c27-4599-4194-a981-c118ad2afc51" providerId="ADAL" clId="{87FF63A4-DFDF-4A85-B718-E1289594D81B}" dt="2024-12-10T14:33:04.159" v="836" actId="1076"/>
          <ac:spMkLst>
            <pc:docMk/>
            <pc:sldMk cId="1311456296" sldId="297"/>
            <ac:spMk id="9" creationId="{96DA89F4-F63D-9A5F-F535-6B12453BB012}"/>
          </ac:spMkLst>
        </pc:spChg>
        <pc:spChg chg="add mod">
          <ac:chgData name="Alain MAGIS" userId="63669c27-4599-4194-a981-c118ad2afc51" providerId="ADAL" clId="{87FF63A4-DFDF-4A85-B718-E1289594D81B}" dt="2024-12-10T14:33:15.589" v="840" actId="1076"/>
          <ac:spMkLst>
            <pc:docMk/>
            <pc:sldMk cId="1311456296" sldId="297"/>
            <ac:spMk id="10" creationId="{90C567C3-3172-3A09-1E99-76D290EAE107}"/>
          </ac:spMkLst>
        </pc:spChg>
        <pc:spChg chg="add mod">
          <ac:chgData name="Alain MAGIS" userId="63669c27-4599-4194-a981-c118ad2afc51" providerId="ADAL" clId="{87FF63A4-DFDF-4A85-B718-E1289594D81B}" dt="2024-12-10T14:32:44.608" v="833" actId="20577"/>
          <ac:spMkLst>
            <pc:docMk/>
            <pc:sldMk cId="1311456296" sldId="297"/>
            <ac:spMk id="11" creationId="{65ACA4AF-B4E7-4E7F-A066-36D33F688AA7}"/>
          </ac:spMkLst>
        </pc:spChg>
        <pc:spChg chg="mod">
          <ac:chgData name="Alain MAGIS" userId="63669c27-4599-4194-a981-c118ad2afc51" providerId="ADAL" clId="{87FF63A4-DFDF-4A85-B718-E1289594D81B}" dt="2024-12-10T14:32:48.641" v="834" actId="1076"/>
          <ac:spMkLst>
            <pc:docMk/>
            <pc:sldMk cId="1311456296" sldId="297"/>
            <ac:spMk id="19" creationId="{EC71E754-5EB7-B652-E790-C02842DDBC1B}"/>
          </ac:spMkLst>
        </pc:spChg>
        <pc:picChg chg="add mod">
          <ac:chgData name="Alain MAGIS" userId="63669c27-4599-4194-a981-c118ad2afc51" providerId="ADAL" clId="{87FF63A4-DFDF-4A85-B718-E1289594D81B}" dt="2024-12-10T14:33:12.834" v="839" actId="1076"/>
          <ac:picMkLst>
            <pc:docMk/>
            <pc:sldMk cId="1311456296" sldId="297"/>
            <ac:picMk id="6" creationId="{749378BC-DE46-A784-2FAB-6F82AB99DE44}"/>
          </ac:picMkLst>
        </pc:picChg>
      </pc:sldChg>
      <pc:sldChg chg="delSp modSp add mod delAnim modAnim">
        <pc:chgData name="Alain MAGIS" userId="63669c27-4599-4194-a981-c118ad2afc51" providerId="ADAL" clId="{87FF63A4-DFDF-4A85-B718-E1289594D81B}" dt="2024-12-11T08:10:24.801" v="1724" actId="115"/>
        <pc:sldMkLst>
          <pc:docMk/>
          <pc:sldMk cId="3932666017" sldId="298"/>
        </pc:sldMkLst>
        <pc:spChg chg="mod">
          <ac:chgData name="Alain MAGIS" userId="63669c27-4599-4194-a981-c118ad2afc51" providerId="ADAL" clId="{87FF63A4-DFDF-4A85-B718-E1289594D81B}" dt="2024-12-10T14:33:49.793" v="855" actId="20577"/>
          <ac:spMkLst>
            <pc:docMk/>
            <pc:sldMk cId="3932666017" sldId="298"/>
            <ac:spMk id="11" creationId="{75019182-D8AD-7770-BF53-263B658ECA58}"/>
          </ac:spMkLst>
        </pc:spChg>
        <pc:spChg chg="mod">
          <ac:chgData name="Alain MAGIS" userId="63669c27-4599-4194-a981-c118ad2afc51" providerId="ADAL" clId="{87FF63A4-DFDF-4A85-B718-E1289594D81B}" dt="2024-12-11T08:10:24.801" v="1724" actId="115"/>
          <ac:spMkLst>
            <pc:docMk/>
            <pc:sldMk cId="3932666017" sldId="298"/>
            <ac:spMk id="19" creationId="{D14D5A07-3CD9-E700-60F5-608DA6886FC1}"/>
          </ac:spMkLst>
        </pc:spChg>
      </pc:sldChg>
      <pc:sldChg chg="modSp mod ord modClrScheme chgLayout">
        <pc:chgData name="Alain MAGIS" userId="63669c27-4599-4194-a981-c118ad2afc51" providerId="ADAL" clId="{87FF63A4-DFDF-4A85-B718-E1289594D81B}" dt="2024-12-10T14:56:04.582" v="1234" actId="700"/>
        <pc:sldMkLst>
          <pc:docMk/>
          <pc:sldMk cId="4149960458" sldId="328"/>
        </pc:sldMkLst>
        <pc:spChg chg="mod ord">
          <ac:chgData name="Alain MAGIS" userId="63669c27-4599-4194-a981-c118ad2afc51" providerId="ADAL" clId="{87FF63A4-DFDF-4A85-B718-E1289594D81B}" dt="2024-12-10T14:56:04.582" v="1234" actId="700"/>
          <ac:spMkLst>
            <pc:docMk/>
            <pc:sldMk cId="4149960458" sldId="328"/>
            <ac:spMk id="2" creationId="{5089F043-20B0-B6B2-E3D0-3B7A4B992B01}"/>
          </ac:spMkLst>
        </pc:spChg>
        <pc:spChg chg="mod">
          <ac:chgData name="Alain MAGIS" userId="63669c27-4599-4194-a981-c118ad2afc51" providerId="ADAL" clId="{87FF63A4-DFDF-4A85-B718-E1289594D81B}" dt="2024-12-10T14:55:45.467" v="1233" actId="1076"/>
          <ac:spMkLst>
            <pc:docMk/>
            <pc:sldMk cId="4149960458" sldId="328"/>
            <ac:spMk id="10" creationId="{830FDD31-8CCA-B01E-30CE-239D1CF74586}"/>
          </ac:spMkLst>
        </pc:spChg>
        <pc:picChg chg="mod">
          <ac:chgData name="Alain MAGIS" userId="63669c27-4599-4194-a981-c118ad2afc51" providerId="ADAL" clId="{87FF63A4-DFDF-4A85-B718-E1289594D81B}" dt="2024-12-10T14:55:42.774" v="1232" actId="1076"/>
          <ac:picMkLst>
            <pc:docMk/>
            <pc:sldMk cId="4149960458" sldId="328"/>
            <ac:picMk id="4" creationId="{2871CFDA-596A-E917-3964-2971A2669B73}"/>
          </ac:picMkLst>
        </pc:picChg>
      </pc:sldChg>
      <pc:sldChg chg="addSp delSp modSp mod ord modClrScheme modAnim chgLayout">
        <pc:chgData name="Alain MAGIS" userId="63669c27-4599-4194-a981-c118ad2afc51" providerId="ADAL" clId="{87FF63A4-DFDF-4A85-B718-E1289594D81B}" dt="2024-12-10T15:37:07.687" v="1626" actId="1076"/>
        <pc:sldMkLst>
          <pc:docMk/>
          <pc:sldMk cId="6581340" sldId="587"/>
        </pc:sldMkLst>
        <pc:spChg chg="add mod">
          <ac:chgData name="Alain MAGIS" userId="63669c27-4599-4194-a981-c118ad2afc51" providerId="ADAL" clId="{87FF63A4-DFDF-4A85-B718-E1289594D81B}" dt="2024-12-10T15:00:54.948" v="1306" actId="14100"/>
          <ac:spMkLst>
            <pc:docMk/>
            <pc:sldMk cId="6581340" sldId="587"/>
            <ac:spMk id="24" creationId="{A6EFD9BD-61DB-AD1C-36A4-2D571409A700}"/>
          </ac:spMkLst>
        </pc:spChg>
        <pc:spChg chg="add mod">
          <ac:chgData name="Alain MAGIS" userId="63669c27-4599-4194-a981-c118ad2afc51" providerId="ADAL" clId="{87FF63A4-DFDF-4A85-B718-E1289594D81B}" dt="2024-12-10T15:34:56.504" v="1596" actId="207"/>
          <ac:spMkLst>
            <pc:docMk/>
            <pc:sldMk cId="6581340" sldId="587"/>
            <ac:spMk id="47" creationId="{7C5A14DB-7B91-9740-5526-B6BCFF16039D}"/>
          </ac:spMkLst>
        </pc:spChg>
        <pc:spChg chg="add mod">
          <ac:chgData name="Alain MAGIS" userId="63669c27-4599-4194-a981-c118ad2afc51" providerId="ADAL" clId="{87FF63A4-DFDF-4A85-B718-E1289594D81B}" dt="2024-12-10T15:35:30.181" v="1602" actId="1076"/>
          <ac:spMkLst>
            <pc:docMk/>
            <pc:sldMk cId="6581340" sldId="587"/>
            <ac:spMk id="51" creationId="{02EA8E46-CCE1-911D-3F40-40157F2999B6}"/>
          </ac:spMkLst>
        </pc:spChg>
        <pc:spChg chg="add mod">
          <ac:chgData name="Alain MAGIS" userId="63669c27-4599-4194-a981-c118ad2afc51" providerId="ADAL" clId="{87FF63A4-DFDF-4A85-B718-E1289594D81B}" dt="2024-12-10T15:35:19.157" v="1601" actId="1076"/>
          <ac:spMkLst>
            <pc:docMk/>
            <pc:sldMk cId="6581340" sldId="587"/>
            <ac:spMk id="52" creationId="{04A58449-CCE4-39DF-90FC-6C0509EAFEEA}"/>
          </ac:spMkLst>
        </pc:spChg>
        <pc:spChg chg="add mod">
          <ac:chgData name="Alain MAGIS" userId="63669c27-4599-4194-a981-c118ad2afc51" providerId="ADAL" clId="{87FF63A4-DFDF-4A85-B718-E1289594D81B}" dt="2024-12-10T15:35:13.843" v="1600" actId="1076"/>
          <ac:spMkLst>
            <pc:docMk/>
            <pc:sldMk cId="6581340" sldId="587"/>
            <ac:spMk id="53" creationId="{EB97BD7E-0015-1279-1509-25980CB1DF1A}"/>
          </ac:spMkLst>
        </pc:spChg>
        <pc:spChg chg="add mod">
          <ac:chgData name="Alain MAGIS" userId="63669c27-4599-4194-a981-c118ad2afc51" providerId="ADAL" clId="{87FF63A4-DFDF-4A85-B718-E1289594D81B}" dt="2024-12-10T15:35:54.880" v="1606" actId="1076"/>
          <ac:spMkLst>
            <pc:docMk/>
            <pc:sldMk cId="6581340" sldId="587"/>
            <ac:spMk id="54" creationId="{744A0DB7-1050-865F-382F-CB5E81DA5A87}"/>
          </ac:spMkLst>
        </pc:spChg>
        <pc:spChg chg="add mod">
          <ac:chgData name="Alain MAGIS" userId="63669c27-4599-4194-a981-c118ad2afc51" providerId="ADAL" clId="{87FF63A4-DFDF-4A85-B718-E1289594D81B}" dt="2024-12-10T15:37:07.687" v="1626" actId="1076"/>
          <ac:spMkLst>
            <pc:docMk/>
            <pc:sldMk cId="6581340" sldId="587"/>
            <ac:spMk id="55" creationId="{7E37D113-2749-3D00-BCA4-567F84CD37CF}"/>
          </ac:spMkLst>
        </pc:spChg>
        <pc:picChg chg="mod">
          <ac:chgData name="Alain MAGIS" userId="63669c27-4599-4194-a981-c118ad2afc51" providerId="ADAL" clId="{87FF63A4-DFDF-4A85-B718-E1289594D81B}" dt="2024-12-10T15:33:49.329" v="1589" actId="1076"/>
          <ac:picMkLst>
            <pc:docMk/>
            <pc:sldMk cId="6581340" sldId="587"/>
            <ac:picMk id="16" creationId="{B0CB62A2-E335-2F20-82F1-AC1B3686985C}"/>
          </ac:picMkLst>
        </pc:picChg>
      </pc:sldChg>
      <pc:sldChg chg="addSp delSp modSp add mod ord modAnim">
        <pc:chgData name="Alain MAGIS" userId="63669c27-4599-4194-a981-c118ad2afc51" providerId="ADAL" clId="{87FF63A4-DFDF-4A85-B718-E1289594D81B}" dt="2024-12-10T15:37:45.015" v="1628"/>
        <pc:sldMkLst>
          <pc:docMk/>
          <pc:sldMk cId="2766122756" sldId="588"/>
        </pc:sldMkLst>
        <pc:spChg chg="mod">
          <ac:chgData name="Alain MAGIS" userId="63669c27-4599-4194-a981-c118ad2afc51" providerId="ADAL" clId="{87FF63A4-DFDF-4A85-B718-E1289594D81B}" dt="2024-12-10T15:06:44.186" v="1340" actId="20577"/>
          <ac:spMkLst>
            <pc:docMk/>
            <pc:sldMk cId="2766122756" sldId="588"/>
            <ac:spMk id="24" creationId="{3F309EA1-7131-4FBC-BC56-AE2F1720FDFA}"/>
          </ac:spMkLst>
        </pc:spChg>
        <pc:picChg chg="add mod">
          <ac:chgData name="Alain MAGIS" userId="63669c27-4599-4194-a981-c118ad2afc51" providerId="ADAL" clId="{87FF63A4-DFDF-4A85-B718-E1289594D81B}" dt="2024-12-10T15:07:05.824" v="1348" actId="1076"/>
          <ac:picMkLst>
            <pc:docMk/>
            <pc:sldMk cId="2766122756" sldId="588"/>
            <ac:picMk id="2" creationId="{405F2185-E617-D767-DF76-66D888AB6BF7}"/>
          </ac:picMkLst>
        </pc:picChg>
      </pc:sldChg>
      <pc:sldChg chg="addSp delSp modSp mod modClrScheme chgLayout">
        <pc:chgData name="Alain MAGIS" userId="63669c27-4599-4194-a981-c118ad2afc51" providerId="ADAL" clId="{87FF63A4-DFDF-4A85-B718-E1289594D81B}" dt="2024-12-10T15:32:59.013" v="1585"/>
        <pc:sldMkLst>
          <pc:docMk/>
          <pc:sldMk cId="891696688" sldId="592"/>
        </pc:sldMkLst>
        <pc:spChg chg="mod">
          <ac:chgData name="Alain MAGIS" userId="63669c27-4599-4194-a981-c118ad2afc51" providerId="ADAL" clId="{87FF63A4-DFDF-4A85-B718-E1289594D81B}" dt="2024-12-10T15:32:47.351" v="1583" actId="20577"/>
          <ac:spMkLst>
            <pc:docMk/>
            <pc:sldMk cId="891696688" sldId="592"/>
            <ac:spMk id="3" creationId="{CD49B5BB-5FDB-0F41-22DB-0D4457E78752}"/>
          </ac:spMkLst>
        </pc:spChg>
        <pc:spChg chg="add mod">
          <ac:chgData name="Alain MAGIS" userId="63669c27-4599-4194-a981-c118ad2afc51" providerId="ADAL" clId="{87FF63A4-DFDF-4A85-B718-E1289594D81B}" dt="2024-12-10T15:32:59.013" v="1585"/>
          <ac:spMkLst>
            <pc:docMk/>
            <pc:sldMk cId="891696688" sldId="592"/>
            <ac:spMk id="9" creationId="{268834D8-B3AC-AE59-988C-51299332310E}"/>
          </ac:spMkLst>
        </pc:spChg>
        <pc:spChg chg="mod">
          <ac:chgData name="Alain MAGIS" userId="63669c27-4599-4194-a981-c118ad2afc51" providerId="ADAL" clId="{87FF63A4-DFDF-4A85-B718-E1289594D81B}" dt="2024-12-10T15:32:37.655" v="1571" actId="20577"/>
          <ac:spMkLst>
            <pc:docMk/>
            <pc:sldMk cId="891696688" sldId="592"/>
            <ac:spMk id="26" creationId="{D74C860D-DB23-1477-23DB-1E46E120B7B5}"/>
          </ac:spMkLst>
        </pc:spChg>
      </pc:sldChg>
    </pc:docChg>
  </pc:docChgLst>
  <pc:docChgLst>
    <pc:chgData name="Clovis Wouters" userId="S::cwouters@cebedeau.be::7253911f-5f30-4fe8-9166-947caf1580ed" providerId="AD" clId="Web-{994D7FB2-F2AA-1194-C311-E395C9F37C58}"/>
    <pc:docChg chg="modSld">
      <pc:chgData name="Clovis Wouters" userId="S::cwouters@cebedeau.be::7253911f-5f30-4fe8-9166-947caf1580ed" providerId="AD" clId="Web-{994D7FB2-F2AA-1194-C311-E395C9F37C58}" dt="2024-12-12T09:32:49.426" v="1" actId="20577"/>
      <pc:docMkLst>
        <pc:docMk/>
      </pc:docMkLst>
      <pc:sldChg chg="modSp">
        <pc:chgData name="Clovis Wouters" userId="S::cwouters@cebedeau.be::7253911f-5f30-4fe8-9166-947caf1580ed" providerId="AD" clId="Web-{994D7FB2-F2AA-1194-C311-E395C9F37C58}" dt="2024-12-12T09:32:49.426" v="1" actId="20577"/>
        <pc:sldMkLst>
          <pc:docMk/>
          <pc:sldMk cId="1432373605" sldId="296"/>
        </pc:sldMkLst>
        <pc:spChg chg="mod">
          <ac:chgData name="Clovis Wouters" userId="S::cwouters@cebedeau.be::7253911f-5f30-4fe8-9166-947caf1580ed" providerId="AD" clId="Web-{994D7FB2-F2AA-1194-C311-E395C9F37C58}" dt="2024-12-12T09:32:49.426" v="1" actId="20577"/>
          <ac:spMkLst>
            <pc:docMk/>
            <pc:sldMk cId="1432373605" sldId="296"/>
            <ac:spMk id="4" creationId="{052863B5-FB8C-9B99-2DBC-1A202C138704}"/>
          </ac:spMkLst>
        </pc:spChg>
      </pc:sldChg>
    </pc:docChg>
  </pc:docChgLst>
  <pc:docChgLst>
    <pc:chgData name="Stéphane Nonet" userId="S::snonet@cebedeau.be::de982736-a30c-4a4e-ad13-833fe9f7a557" providerId="AD" clId="Web-{ECD266B0-4A77-374D-CB6D-BA38558B8BB2}"/>
    <pc:docChg chg="modSld">
      <pc:chgData name="Stéphane Nonet" userId="S::snonet@cebedeau.be::de982736-a30c-4a4e-ad13-833fe9f7a557" providerId="AD" clId="Web-{ECD266B0-4A77-374D-CB6D-BA38558B8BB2}" dt="2024-12-10T07:24:19.732" v="0"/>
      <pc:docMkLst>
        <pc:docMk/>
      </pc:docMkLst>
      <pc:sldChg chg="modNotes">
        <pc:chgData name="Stéphane Nonet" userId="S::snonet@cebedeau.be::de982736-a30c-4a4e-ad13-833fe9f7a557" providerId="AD" clId="Web-{ECD266B0-4A77-374D-CB6D-BA38558B8BB2}" dt="2024-12-10T07:24:19.732" v="0"/>
        <pc:sldMkLst>
          <pc:docMk/>
          <pc:sldMk cId="1930278607" sldId="289"/>
        </pc:sldMkLst>
      </pc:sldChg>
    </pc:docChg>
  </pc:docChgLst>
  <pc:docChgLst>
    <pc:chgData name="Clovis Wouters" userId="S::cwouters@cebedeau.be::7253911f-5f30-4fe8-9166-947caf1580ed" providerId="AD" clId="Web-{5C8DD8CA-9B50-EEBA-6CAE-E63EBD492298}"/>
    <pc:docChg chg="modSld">
      <pc:chgData name="Clovis Wouters" userId="S::cwouters@cebedeau.be::7253911f-5f30-4fe8-9166-947caf1580ed" providerId="AD" clId="Web-{5C8DD8CA-9B50-EEBA-6CAE-E63EBD492298}" dt="2024-12-09T09:54:57.685" v="172" actId="1076"/>
      <pc:docMkLst>
        <pc:docMk/>
      </pc:docMkLst>
      <pc:sldChg chg="addSp modSp modCm">
        <pc:chgData name="Clovis Wouters" userId="S::cwouters@cebedeau.be::7253911f-5f30-4fe8-9166-947caf1580ed" providerId="AD" clId="Web-{5C8DD8CA-9B50-EEBA-6CAE-E63EBD492298}" dt="2024-12-09T09:42:44.493" v="35" actId="20577"/>
        <pc:sldMkLst>
          <pc:docMk/>
          <pc:sldMk cId="1022847030" sldId="282"/>
        </pc:sldMkLst>
        <pc:spChg chg="mod">
          <ac:chgData name="Clovis Wouters" userId="S::cwouters@cebedeau.be::7253911f-5f30-4fe8-9166-947caf1580ed" providerId="AD" clId="Web-{5C8DD8CA-9B50-EEBA-6CAE-E63EBD492298}" dt="2024-12-09T09:42:44.493" v="35" actId="20577"/>
          <ac:spMkLst>
            <pc:docMk/>
            <pc:sldMk cId="1022847030" sldId="282"/>
            <ac:spMk id="5" creationId="{744F4C06-2732-FAC8-F135-CD34D33D0226}"/>
          </ac:spMkLst>
        </pc:spChg>
        <pc:picChg chg="add mod">
          <ac:chgData name="Clovis Wouters" userId="S::cwouters@cebedeau.be::7253911f-5f30-4fe8-9166-947caf1580ed" providerId="AD" clId="Web-{5C8DD8CA-9B50-EEBA-6CAE-E63EBD492298}" dt="2024-12-09T09:41:05.319" v="29" actId="1076"/>
          <ac:picMkLst>
            <pc:docMk/>
            <pc:sldMk cId="1022847030" sldId="282"/>
            <ac:picMk id="4" creationId="{6FE0CB77-BCD5-8CEA-2E14-D57D455FF28A}"/>
          </ac:picMkLst>
        </pc:picChg>
        <pc:picChg chg="add mod">
          <ac:chgData name="Clovis Wouters" userId="S::cwouters@cebedeau.be::7253911f-5f30-4fe8-9166-947caf1580ed" providerId="AD" clId="Web-{5C8DD8CA-9B50-EEBA-6CAE-E63EBD492298}" dt="2024-12-09T09:41:59.930" v="33" actId="1076"/>
          <ac:picMkLst>
            <pc:docMk/>
            <pc:sldMk cId="1022847030" sldId="282"/>
            <ac:picMk id="6" creationId="{7245A1C5-3D4A-63BA-19FA-475D11A736C3}"/>
          </ac:picMkLst>
        </pc:picChg>
        <pc:extLst>
          <p:ext xmlns:p="http://schemas.openxmlformats.org/presentationml/2006/main" uri="{D6D511B9-2390-475A-947B-AFAB55BFBCF1}">
            <pc226:cmChg xmlns:pc226="http://schemas.microsoft.com/office/powerpoint/2022/06/main/command" chg="mod">
              <pc226:chgData name="Clovis Wouters" userId="S::cwouters@cebedeau.be::7253911f-5f30-4fe8-9166-947caf1580ed" providerId="AD" clId="Web-{5C8DD8CA-9B50-EEBA-6CAE-E63EBD492298}" dt="2024-12-09T09:42:35.540" v="34" actId="20577"/>
              <pc2:cmMkLst xmlns:pc2="http://schemas.microsoft.com/office/powerpoint/2019/9/main/command">
                <pc:docMk/>
                <pc:sldMk cId="1022847030" sldId="282"/>
                <pc2:cmMk id="{72057A78-85F5-4AE4-AC42-9681B5C4C3E1}"/>
              </pc2:cmMkLst>
            </pc226:cmChg>
          </p:ext>
        </pc:extLst>
      </pc:sldChg>
      <pc:sldChg chg="modSp">
        <pc:chgData name="Clovis Wouters" userId="S::cwouters@cebedeau.be::7253911f-5f30-4fe8-9166-947caf1580ed" providerId="AD" clId="Web-{5C8DD8CA-9B50-EEBA-6CAE-E63EBD492298}" dt="2024-12-09T09:45:45.654" v="158" actId="20577"/>
        <pc:sldMkLst>
          <pc:docMk/>
          <pc:sldMk cId="417188180" sldId="283"/>
        </pc:sldMkLst>
        <pc:spChg chg="mod">
          <ac:chgData name="Clovis Wouters" userId="S::cwouters@cebedeau.be::7253911f-5f30-4fe8-9166-947caf1580ed" providerId="AD" clId="Web-{5C8DD8CA-9B50-EEBA-6CAE-E63EBD492298}" dt="2024-12-09T09:43:04.572" v="44" actId="14100"/>
          <ac:spMkLst>
            <pc:docMk/>
            <pc:sldMk cId="417188180" sldId="283"/>
            <ac:spMk id="3" creationId="{0E294302-FDCA-2D71-129F-FB2EEBF11A9F}"/>
          </ac:spMkLst>
        </pc:spChg>
        <pc:spChg chg="mod">
          <ac:chgData name="Clovis Wouters" userId="S::cwouters@cebedeau.be::7253911f-5f30-4fe8-9166-947caf1580ed" providerId="AD" clId="Web-{5C8DD8CA-9B50-EEBA-6CAE-E63EBD492298}" dt="2024-12-09T09:45:45.654" v="158" actId="20577"/>
          <ac:spMkLst>
            <pc:docMk/>
            <pc:sldMk cId="417188180" sldId="283"/>
            <ac:spMk id="4" creationId="{052863B5-FB8C-9B99-2DBC-1A202C138704}"/>
          </ac:spMkLst>
        </pc:spChg>
      </pc:sldChg>
      <pc:sldChg chg="addSp modSp">
        <pc:chgData name="Clovis Wouters" userId="S::cwouters@cebedeau.be::7253911f-5f30-4fe8-9166-947caf1580ed" providerId="AD" clId="Web-{5C8DD8CA-9B50-EEBA-6CAE-E63EBD492298}" dt="2024-12-09T09:38:54.800" v="19" actId="1076"/>
        <pc:sldMkLst>
          <pc:docMk/>
          <pc:sldMk cId="2254793472" sldId="293"/>
        </pc:sldMkLst>
        <pc:picChg chg="add mod">
          <ac:chgData name="Clovis Wouters" userId="S::cwouters@cebedeau.be::7253911f-5f30-4fe8-9166-947caf1580ed" providerId="AD" clId="Web-{5C8DD8CA-9B50-EEBA-6CAE-E63EBD492298}" dt="2024-12-09T09:37:36.860" v="8" actId="1076"/>
          <ac:picMkLst>
            <pc:docMk/>
            <pc:sldMk cId="2254793472" sldId="293"/>
            <ac:picMk id="4" creationId="{3BD3EEE0-8342-174E-E850-92EE6877CFDC}"/>
          </ac:picMkLst>
        </pc:picChg>
        <pc:picChg chg="add mod">
          <ac:chgData name="Clovis Wouters" userId="S::cwouters@cebedeau.be::7253911f-5f30-4fe8-9166-947caf1580ed" providerId="AD" clId="Web-{5C8DD8CA-9B50-EEBA-6CAE-E63EBD492298}" dt="2024-12-09T09:38:46.597" v="16" actId="1076"/>
          <ac:picMkLst>
            <pc:docMk/>
            <pc:sldMk cId="2254793472" sldId="293"/>
            <ac:picMk id="6" creationId="{313C45D1-8FE3-34CD-012E-55D0FD7FEFA4}"/>
          </ac:picMkLst>
        </pc:picChg>
        <pc:picChg chg="add mod">
          <ac:chgData name="Clovis Wouters" userId="S::cwouters@cebedeau.be::7253911f-5f30-4fe8-9166-947caf1580ed" providerId="AD" clId="Web-{5C8DD8CA-9B50-EEBA-6CAE-E63EBD492298}" dt="2024-12-09T09:38:54.800" v="19" actId="1076"/>
          <ac:picMkLst>
            <pc:docMk/>
            <pc:sldMk cId="2254793472" sldId="293"/>
            <ac:picMk id="7" creationId="{D25DE6C6-45CC-689E-4A9F-506084EE86E4}"/>
          </ac:picMkLst>
        </pc:picChg>
      </pc:sldChg>
      <pc:sldChg chg="addSp modSp">
        <pc:chgData name="Clovis Wouters" userId="S::cwouters@cebedeau.be::7253911f-5f30-4fe8-9166-947caf1580ed" providerId="AD" clId="Web-{5C8DD8CA-9B50-EEBA-6CAE-E63EBD492298}" dt="2024-12-09T09:54:57.685" v="172" actId="1076"/>
        <pc:sldMkLst>
          <pc:docMk/>
          <pc:sldMk cId="2513323227" sldId="295"/>
        </pc:sldMkLst>
        <pc:picChg chg="add mod modCrop">
          <ac:chgData name="Clovis Wouters" userId="S::cwouters@cebedeau.be::7253911f-5f30-4fe8-9166-947caf1580ed" providerId="AD" clId="Web-{5C8DD8CA-9B50-EEBA-6CAE-E63EBD492298}" dt="2024-12-09T09:54:57.685" v="172" actId="1076"/>
          <ac:picMkLst>
            <pc:docMk/>
            <pc:sldMk cId="2513323227" sldId="295"/>
            <ac:picMk id="3" creationId="{9AE2567B-4F8A-3745-72AF-1675E844E3AD}"/>
          </ac:picMkLst>
        </pc:picChg>
      </pc:sldChg>
      <pc:sldChg chg="modSp">
        <pc:chgData name="Clovis Wouters" userId="S::cwouters@cebedeau.be::7253911f-5f30-4fe8-9166-947caf1580ed" providerId="AD" clId="Web-{5C8DD8CA-9B50-EEBA-6CAE-E63EBD492298}" dt="2024-12-09T09:46:27.015" v="162" actId="20577"/>
        <pc:sldMkLst>
          <pc:docMk/>
          <pc:sldMk cId="1432373605" sldId="296"/>
        </pc:sldMkLst>
        <pc:spChg chg="mod">
          <ac:chgData name="Clovis Wouters" userId="S::cwouters@cebedeau.be::7253911f-5f30-4fe8-9166-947caf1580ed" providerId="AD" clId="Web-{5C8DD8CA-9B50-EEBA-6CAE-E63EBD492298}" dt="2024-12-09T09:46:27.015" v="162" actId="20577"/>
          <ac:spMkLst>
            <pc:docMk/>
            <pc:sldMk cId="1432373605" sldId="296"/>
            <ac:spMk id="4" creationId="{052863B5-FB8C-9B99-2DBC-1A202C138704}"/>
          </ac:spMkLst>
        </pc:spChg>
      </pc:sldChg>
    </pc:docChg>
  </pc:docChgLst>
  <pc:docChgLst>
    <pc:chgData name="Françoise Pirard" userId="0667ff11-4486-4c1b-b365-e0178ae44691" providerId="ADAL" clId="{69FCD19E-B1E5-49BC-BA6C-C0F8E77ABA44}"/>
    <pc:docChg chg="undo custSel addSld modSld">
      <pc:chgData name="Françoise Pirard" userId="0667ff11-4486-4c1b-b365-e0178ae44691" providerId="ADAL" clId="{69FCD19E-B1E5-49BC-BA6C-C0F8E77ABA44}" dt="2024-12-06T14:17:51.698" v="2116"/>
      <pc:docMkLst>
        <pc:docMk/>
      </pc:docMkLst>
      <pc:sldChg chg="modSp mod">
        <pc:chgData name="Françoise Pirard" userId="0667ff11-4486-4c1b-b365-e0178ae44691" providerId="ADAL" clId="{69FCD19E-B1E5-49BC-BA6C-C0F8E77ABA44}" dt="2024-12-05T15:13:33.688" v="175" actId="1076"/>
        <pc:sldMkLst>
          <pc:docMk/>
          <pc:sldMk cId="3813362110" sldId="273"/>
        </pc:sldMkLst>
        <pc:spChg chg="mod">
          <ac:chgData name="Françoise Pirard" userId="0667ff11-4486-4c1b-b365-e0178ae44691" providerId="ADAL" clId="{69FCD19E-B1E5-49BC-BA6C-C0F8E77ABA44}" dt="2024-12-05T15:13:29.360" v="174" actId="20577"/>
          <ac:spMkLst>
            <pc:docMk/>
            <pc:sldMk cId="3813362110" sldId="273"/>
            <ac:spMk id="2" creationId="{6E0F4861-BC3E-5F5C-8F90-C05A8DB7A0BF}"/>
          </ac:spMkLst>
        </pc:spChg>
        <pc:spChg chg="mod">
          <ac:chgData name="Françoise Pirard" userId="0667ff11-4486-4c1b-b365-e0178ae44691" providerId="ADAL" clId="{69FCD19E-B1E5-49BC-BA6C-C0F8E77ABA44}" dt="2024-12-05T15:13:33.688" v="175" actId="1076"/>
          <ac:spMkLst>
            <pc:docMk/>
            <pc:sldMk cId="3813362110" sldId="273"/>
            <ac:spMk id="3" creationId="{BA9241B9-C7D3-F97A-C90F-2EFAFFFDFC31}"/>
          </ac:spMkLst>
        </pc:spChg>
      </pc:sldChg>
      <pc:sldChg chg="addSp delSp modSp mod modAnim modNotesTx">
        <pc:chgData name="Françoise Pirard" userId="0667ff11-4486-4c1b-b365-e0178ae44691" providerId="ADAL" clId="{69FCD19E-B1E5-49BC-BA6C-C0F8E77ABA44}" dt="2024-12-06T08:08:33.461" v="996" actId="20578"/>
        <pc:sldMkLst>
          <pc:docMk/>
          <pc:sldMk cId="866932358" sldId="288"/>
        </pc:sldMkLst>
        <pc:spChg chg="mod">
          <ac:chgData name="Françoise Pirard" userId="0667ff11-4486-4c1b-b365-e0178ae44691" providerId="ADAL" clId="{69FCD19E-B1E5-49BC-BA6C-C0F8E77ABA44}" dt="2024-12-05T16:02:12.405" v="773" actId="1076"/>
          <ac:spMkLst>
            <pc:docMk/>
            <pc:sldMk cId="866932358" sldId="288"/>
            <ac:spMk id="2" creationId="{B7385760-148D-0F9C-C322-3DED088F64EE}"/>
          </ac:spMkLst>
        </pc:spChg>
        <pc:spChg chg="mod">
          <ac:chgData name="Françoise Pirard" userId="0667ff11-4486-4c1b-b365-e0178ae44691" providerId="ADAL" clId="{69FCD19E-B1E5-49BC-BA6C-C0F8E77ABA44}" dt="2024-12-06T08:08:31.598" v="995" actId="20578"/>
          <ac:spMkLst>
            <pc:docMk/>
            <pc:sldMk cId="866932358" sldId="288"/>
            <ac:spMk id="3" creationId="{10699DFD-1ED3-EE26-3D7D-9D7CAE116B3D}"/>
          </ac:spMkLst>
        </pc:spChg>
        <pc:spChg chg="add mod">
          <ac:chgData name="Françoise Pirard" userId="0667ff11-4486-4c1b-b365-e0178ae44691" providerId="ADAL" clId="{69FCD19E-B1E5-49BC-BA6C-C0F8E77ABA44}" dt="2024-12-05T16:38:18.612" v="965" actId="20577"/>
          <ac:spMkLst>
            <pc:docMk/>
            <pc:sldMk cId="866932358" sldId="288"/>
            <ac:spMk id="11" creationId="{B4566112-3AF4-FDD2-FD07-469BE79C5ABA}"/>
          </ac:spMkLst>
        </pc:spChg>
        <pc:spChg chg="add mod">
          <ac:chgData name="Françoise Pirard" userId="0667ff11-4486-4c1b-b365-e0178ae44691" providerId="ADAL" clId="{69FCD19E-B1E5-49BC-BA6C-C0F8E77ABA44}" dt="2024-12-05T16:11:09.296" v="908" actId="164"/>
          <ac:spMkLst>
            <pc:docMk/>
            <pc:sldMk cId="866932358" sldId="288"/>
            <ac:spMk id="12" creationId="{8D35FBAC-5826-E827-E76C-89D7D47033CE}"/>
          </ac:spMkLst>
        </pc:spChg>
        <pc:spChg chg="add mod">
          <ac:chgData name="Françoise Pirard" userId="0667ff11-4486-4c1b-b365-e0178ae44691" providerId="ADAL" clId="{69FCD19E-B1E5-49BC-BA6C-C0F8E77ABA44}" dt="2024-12-05T16:26:50.181" v="945" actId="20577"/>
          <ac:spMkLst>
            <pc:docMk/>
            <pc:sldMk cId="866932358" sldId="288"/>
            <ac:spMk id="13" creationId="{21B4F0AB-B404-2FD8-75E3-E4CA304466B1}"/>
          </ac:spMkLst>
        </pc:spChg>
        <pc:spChg chg="add mod">
          <ac:chgData name="Françoise Pirard" userId="0667ff11-4486-4c1b-b365-e0178ae44691" providerId="ADAL" clId="{69FCD19E-B1E5-49BC-BA6C-C0F8E77ABA44}" dt="2024-12-05T16:26:37.858" v="939" actId="1076"/>
          <ac:spMkLst>
            <pc:docMk/>
            <pc:sldMk cId="866932358" sldId="288"/>
            <ac:spMk id="18" creationId="{780F779F-4899-8422-0ED9-4F9511D4D367}"/>
          </ac:spMkLst>
        </pc:spChg>
        <pc:grpChg chg="add mod">
          <ac:chgData name="Françoise Pirard" userId="0667ff11-4486-4c1b-b365-e0178ae44691" providerId="ADAL" clId="{69FCD19E-B1E5-49BC-BA6C-C0F8E77ABA44}" dt="2024-12-05T16:05:45.390" v="828" actId="164"/>
          <ac:grpSpMkLst>
            <pc:docMk/>
            <pc:sldMk cId="866932358" sldId="288"/>
            <ac:grpSpMk id="16" creationId="{5674584C-C996-1FAC-52C6-E2A70AE45EA6}"/>
          </ac:grpSpMkLst>
        </pc:grpChg>
        <pc:grpChg chg="add mod">
          <ac:chgData name="Françoise Pirard" userId="0667ff11-4486-4c1b-b365-e0178ae44691" providerId="ADAL" clId="{69FCD19E-B1E5-49BC-BA6C-C0F8E77ABA44}" dt="2024-12-05T16:11:09.296" v="908" actId="164"/>
          <ac:grpSpMkLst>
            <pc:docMk/>
            <pc:sldMk cId="866932358" sldId="288"/>
            <ac:grpSpMk id="17" creationId="{342CBD95-48CE-5493-A13B-8C1C7853D7D8}"/>
          </ac:grpSpMkLst>
        </pc:grpChg>
        <pc:grpChg chg="add mod">
          <ac:chgData name="Françoise Pirard" userId="0667ff11-4486-4c1b-b365-e0178ae44691" providerId="ADAL" clId="{69FCD19E-B1E5-49BC-BA6C-C0F8E77ABA44}" dt="2024-12-05T16:11:09.296" v="908" actId="164"/>
          <ac:grpSpMkLst>
            <pc:docMk/>
            <pc:sldMk cId="866932358" sldId="288"/>
            <ac:grpSpMk id="19" creationId="{E721F9F9-4E69-5B96-C7D2-9CF4346062BD}"/>
          </ac:grpSpMkLst>
        </pc:grpChg>
        <pc:picChg chg="add mod">
          <ac:chgData name="Françoise Pirard" userId="0667ff11-4486-4c1b-b365-e0178ae44691" providerId="ADAL" clId="{69FCD19E-B1E5-49BC-BA6C-C0F8E77ABA44}" dt="2024-12-05T16:05:45.390" v="828" actId="164"/>
          <ac:picMkLst>
            <pc:docMk/>
            <pc:sldMk cId="866932358" sldId="288"/>
            <ac:picMk id="4" creationId="{41888522-3DFE-708F-AA78-58E363582A7D}"/>
          </ac:picMkLst>
        </pc:picChg>
        <pc:picChg chg="add mod ord topLvl modCrop">
          <ac:chgData name="Françoise Pirard" userId="0667ff11-4486-4c1b-b365-e0178ae44691" providerId="ADAL" clId="{69FCD19E-B1E5-49BC-BA6C-C0F8E77ABA44}" dt="2024-12-05T16:27:03.793" v="946" actId="1076"/>
          <ac:picMkLst>
            <pc:docMk/>
            <pc:sldMk cId="866932358" sldId="288"/>
            <ac:picMk id="6" creationId="{667CA5A3-6379-78AF-6ED1-2E67B34932B9}"/>
          </ac:picMkLst>
        </pc:picChg>
        <pc:picChg chg="add mod topLvl">
          <ac:chgData name="Françoise Pirard" userId="0667ff11-4486-4c1b-b365-e0178ae44691" providerId="ADAL" clId="{69FCD19E-B1E5-49BC-BA6C-C0F8E77ABA44}" dt="2024-12-05T16:27:03.793" v="946" actId="1076"/>
          <ac:picMkLst>
            <pc:docMk/>
            <pc:sldMk cId="866932358" sldId="288"/>
            <ac:picMk id="7" creationId="{4CBF983A-39AD-253A-B2DD-43DC3B815161}"/>
          </ac:picMkLst>
        </pc:picChg>
      </pc:sldChg>
      <pc:sldChg chg="modSp mod">
        <pc:chgData name="Françoise Pirard" userId="0667ff11-4486-4c1b-b365-e0178ae44691" providerId="ADAL" clId="{69FCD19E-B1E5-49BC-BA6C-C0F8E77ABA44}" dt="2024-12-03T16:08:11.368" v="6" actId="20577"/>
        <pc:sldMkLst>
          <pc:docMk/>
          <pc:sldMk cId="3055668211" sldId="290"/>
        </pc:sldMkLst>
        <pc:spChg chg="mod">
          <ac:chgData name="Françoise Pirard" userId="0667ff11-4486-4c1b-b365-e0178ae44691" providerId="ADAL" clId="{69FCD19E-B1E5-49BC-BA6C-C0F8E77ABA44}" dt="2024-12-03T16:08:11.368" v="6" actId="20577"/>
          <ac:spMkLst>
            <pc:docMk/>
            <pc:sldMk cId="3055668211" sldId="290"/>
            <ac:spMk id="3" creationId="{092DF389-937C-BE1A-DFD2-9EABF2A80363}"/>
          </ac:spMkLst>
        </pc:spChg>
      </pc:sldChg>
      <pc:sldChg chg="addSp delSp modSp add mod modNotesTx">
        <pc:chgData name="Françoise Pirard" userId="0667ff11-4486-4c1b-b365-e0178ae44691" providerId="ADAL" clId="{69FCD19E-B1E5-49BC-BA6C-C0F8E77ABA44}" dt="2024-12-06T10:00:01.163" v="1802" actId="20577"/>
        <pc:sldMkLst>
          <pc:docMk/>
          <pc:sldMk cId="1723344752" sldId="291"/>
        </pc:sldMkLst>
        <pc:spChg chg="mod">
          <ac:chgData name="Françoise Pirard" userId="0667ff11-4486-4c1b-b365-e0178ae44691" providerId="ADAL" clId="{69FCD19E-B1E5-49BC-BA6C-C0F8E77ABA44}" dt="2024-12-06T10:00:01.163" v="1802" actId="20577"/>
          <ac:spMkLst>
            <pc:docMk/>
            <pc:sldMk cId="1723344752" sldId="291"/>
            <ac:spMk id="3" creationId="{12420E9F-B6F6-63EF-0E21-CB46C0D735E3}"/>
          </ac:spMkLst>
        </pc:spChg>
        <pc:spChg chg="add mod">
          <ac:chgData name="Françoise Pirard" userId="0667ff11-4486-4c1b-b365-e0178ae44691" providerId="ADAL" clId="{69FCD19E-B1E5-49BC-BA6C-C0F8E77ABA44}" dt="2024-12-06T09:30:48.420" v="1570" actId="113"/>
          <ac:spMkLst>
            <pc:docMk/>
            <pc:sldMk cId="1723344752" sldId="291"/>
            <ac:spMk id="5" creationId="{B874FC81-D0CA-8D51-A6A6-1C1565FD02A0}"/>
          </ac:spMkLst>
        </pc:spChg>
      </pc:sldChg>
      <pc:sldChg chg="addSp delSp modSp add mod modAnim">
        <pc:chgData name="Françoise Pirard" userId="0667ff11-4486-4c1b-b365-e0178ae44691" providerId="ADAL" clId="{69FCD19E-B1E5-49BC-BA6C-C0F8E77ABA44}" dt="2024-12-06T14:17:51.698" v="2116"/>
        <pc:sldMkLst>
          <pc:docMk/>
          <pc:sldMk cId="2960271777" sldId="292"/>
        </pc:sldMkLst>
        <pc:spChg chg="mod">
          <ac:chgData name="Françoise Pirard" userId="0667ff11-4486-4c1b-b365-e0178ae44691" providerId="ADAL" clId="{69FCD19E-B1E5-49BC-BA6C-C0F8E77ABA44}" dt="2024-12-06T14:02:58.588" v="1977" actId="1076"/>
          <ac:spMkLst>
            <pc:docMk/>
            <pc:sldMk cId="2960271777" sldId="292"/>
            <ac:spMk id="2" creationId="{A2507E77-5D61-9927-F7AC-CF9EB6F36CDA}"/>
          </ac:spMkLst>
        </pc:spChg>
        <pc:spChg chg="mod">
          <ac:chgData name="Françoise Pirard" userId="0667ff11-4486-4c1b-b365-e0178ae44691" providerId="ADAL" clId="{69FCD19E-B1E5-49BC-BA6C-C0F8E77ABA44}" dt="2024-12-06T14:03:01.675" v="1978" actId="1076"/>
          <ac:spMkLst>
            <pc:docMk/>
            <pc:sldMk cId="2960271777" sldId="292"/>
            <ac:spMk id="5" creationId="{08EAF8E5-D697-F808-BA8D-27E40009B548}"/>
          </ac:spMkLst>
        </pc:spChg>
        <pc:spChg chg="add mod">
          <ac:chgData name="Françoise Pirard" userId="0667ff11-4486-4c1b-b365-e0178ae44691" providerId="ADAL" clId="{69FCD19E-B1E5-49BC-BA6C-C0F8E77ABA44}" dt="2024-12-06T13:43:37.686" v="1937" actId="164"/>
          <ac:spMkLst>
            <pc:docMk/>
            <pc:sldMk cId="2960271777" sldId="292"/>
            <ac:spMk id="13" creationId="{595427A7-7B8B-154B-0B28-897989346C97}"/>
          </ac:spMkLst>
        </pc:spChg>
        <pc:spChg chg="add mod">
          <ac:chgData name="Françoise Pirard" userId="0667ff11-4486-4c1b-b365-e0178ae44691" providerId="ADAL" clId="{69FCD19E-B1E5-49BC-BA6C-C0F8E77ABA44}" dt="2024-12-06T13:46:45.548" v="1969" actId="164"/>
          <ac:spMkLst>
            <pc:docMk/>
            <pc:sldMk cId="2960271777" sldId="292"/>
            <ac:spMk id="15" creationId="{EBBEA331-D79C-2F77-63FC-B0500F289AB5}"/>
          </ac:spMkLst>
        </pc:spChg>
        <pc:spChg chg="add mod">
          <ac:chgData name="Françoise Pirard" userId="0667ff11-4486-4c1b-b365-e0178ae44691" providerId="ADAL" clId="{69FCD19E-B1E5-49BC-BA6C-C0F8E77ABA44}" dt="2024-12-06T14:17:40.825" v="2113" actId="164"/>
          <ac:spMkLst>
            <pc:docMk/>
            <pc:sldMk cId="2960271777" sldId="292"/>
            <ac:spMk id="25" creationId="{3E110276-F86D-D5E8-F842-E5F2C3299C83}"/>
          </ac:spMkLst>
        </pc:spChg>
        <pc:spChg chg="add mod">
          <ac:chgData name="Françoise Pirard" userId="0667ff11-4486-4c1b-b365-e0178ae44691" providerId="ADAL" clId="{69FCD19E-B1E5-49BC-BA6C-C0F8E77ABA44}" dt="2024-12-06T14:15:56.683" v="2101" actId="164"/>
          <ac:spMkLst>
            <pc:docMk/>
            <pc:sldMk cId="2960271777" sldId="292"/>
            <ac:spMk id="26" creationId="{7F360701-F243-01CD-F550-164FA5FCF0A0}"/>
          </ac:spMkLst>
        </pc:spChg>
        <pc:spChg chg="add mod">
          <ac:chgData name="Françoise Pirard" userId="0667ff11-4486-4c1b-b365-e0178ae44691" providerId="ADAL" clId="{69FCD19E-B1E5-49BC-BA6C-C0F8E77ABA44}" dt="2024-12-06T14:15:56.683" v="2101" actId="164"/>
          <ac:spMkLst>
            <pc:docMk/>
            <pc:sldMk cId="2960271777" sldId="292"/>
            <ac:spMk id="31" creationId="{011CC9CC-3E72-ED54-C74B-311CB5E11435}"/>
          </ac:spMkLst>
        </pc:spChg>
        <pc:spChg chg="add mod">
          <ac:chgData name="Françoise Pirard" userId="0667ff11-4486-4c1b-b365-e0178ae44691" providerId="ADAL" clId="{69FCD19E-B1E5-49BC-BA6C-C0F8E77ABA44}" dt="2024-12-06T14:17:24.177" v="2111" actId="164"/>
          <ac:spMkLst>
            <pc:docMk/>
            <pc:sldMk cId="2960271777" sldId="292"/>
            <ac:spMk id="34" creationId="{4B638533-C86F-5D6D-93FE-880E864594BD}"/>
          </ac:spMkLst>
        </pc:spChg>
        <pc:grpChg chg="add mod">
          <ac:chgData name="Françoise Pirard" userId="0667ff11-4486-4c1b-b365-e0178ae44691" providerId="ADAL" clId="{69FCD19E-B1E5-49BC-BA6C-C0F8E77ABA44}" dt="2024-12-06T14:03:07.795" v="1979" actId="1076"/>
          <ac:grpSpMkLst>
            <pc:docMk/>
            <pc:sldMk cId="2960271777" sldId="292"/>
            <ac:grpSpMk id="14" creationId="{83F1E8B6-D348-4095-7B56-B4A5F457139D}"/>
          </ac:grpSpMkLst>
        </pc:grpChg>
        <pc:grpChg chg="add mod">
          <ac:chgData name="Françoise Pirard" userId="0667ff11-4486-4c1b-b365-e0178ae44691" providerId="ADAL" clId="{69FCD19E-B1E5-49BC-BA6C-C0F8E77ABA44}" dt="2024-12-06T14:03:12.528" v="1980" actId="1076"/>
          <ac:grpSpMkLst>
            <pc:docMk/>
            <pc:sldMk cId="2960271777" sldId="292"/>
            <ac:grpSpMk id="20" creationId="{D7FEBC19-AF96-69C7-7C1E-AA41450A2829}"/>
          </ac:grpSpMkLst>
        </pc:grpChg>
        <pc:grpChg chg="add mod">
          <ac:chgData name="Françoise Pirard" userId="0667ff11-4486-4c1b-b365-e0178ae44691" providerId="ADAL" clId="{69FCD19E-B1E5-49BC-BA6C-C0F8E77ABA44}" dt="2024-12-06T14:17:15.571" v="2110" actId="1076"/>
          <ac:grpSpMkLst>
            <pc:docMk/>
            <pc:sldMk cId="2960271777" sldId="292"/>
            <ac:grpSpMk id="35" creationId="{CCDA3CB5-DA4D-CC4A-55C9-1E079CD2A036}"/>
          </ac:grpSpMkLst>
        </pc:grpChg>
        <pc:grpChg chg="add mod">
          <ac:chgData name="Françoise Pirard" userId="0667ff11-4486-4c1b-b365-e0178ae44691" providerId="ADAL" clId="{69FCD19E-B1E5-49BC-BA6C-C0F8E77ABA44}" dt="2024-12-06T14:17:27.131" v="2112" actId="1076"/>
          <ac:grpSpMkLst>
            <pc:docMk/>
            <pc:sldMk cId="2960271777" sldId="292"/>
            <ac:grpSpMk id="38" creationId="{2101BA8D-6733-CC63-F83D-D389CD4CA0DC}"/>
          </ac:grpSpMkLst>
        </pc:grpChg>
        <pc:grpChg chg="add mod">
          <ac:chgData name="Françoise Pirard" userId="0667ff11-4486-4c1b-b365-e0178ae44691" providerId="ADAL" clId="{69FCD19E-B1E5-49BC-BA6C-C0F8E77ABA44}" dt="2024-12-06T14:17:40.825" v="2113" actId="164"/>
          <ac:grpSpMkLst>
            <pc:docMk/>
            <pc:sldMk cId="2960271777" sldId="292"/>
            <ac:grpSpMk id="39" creationId="{69707CFC-EF65-6DCF-2534-27FBD0FD034D}"/>
          </ac:grpSpMkLst>
        </pc:grpChg>
        <pc:picChg chg="add mod">
          <ac:chgData name="Françoise Pirard" userId="0667ff11-4486-4c1b-b365-e0178ae44691" providerId="ADAL" clId="{69FCD19E-B1E5-49BC-BA6C-C0F8E77ABA44}" dt="2024-12-06T14:17:40.825" v="2113" actId="164"/>
          <ac:picMkLst>
            <pc:docMk/>
            <pc:sldMk cId="2960271777" sldId="292"/>
            <ac:picMk id="8" creationId="{81831110-1FCF-520C-EF99-A90C4115A3A1}"/>
          </ac:picMkLst>
        </pc:picChg>
        <pc:picChg chg="add mod">
          <ac:chgData name="Françoise Pirard" userId="0667ff11-4486-4c1b-b365-e0178ae44691" providerId="ADAL" clId="{69FCD19E-B1E5-49BC-BA6C-C0F8E77ABA44}" dt="2024-12-06T13:43:37.686" v="1937" actId="164"/>
          <ac:picMkLst>
            <pc:docMk/>
            <pc:sldMk cId="2960271777" sldId="292"/>
            <ac:picMk id="12" creationId="{9324DB32-A790-C39E-98D5-397E318D58A4}"/>
          </ac:picMkLst>
        </pc:picChg>
        <pc:picChg chg="add mod">
          <ac:chgData name="Françoise Pirard" userId="0667ff11-4486-4c1b-b365-e0178ae44691" providerId="ADAL" clId="{69FCD19E-B1E5-49BC-BA6C-C0F8E77ABA44}" dt="2024-12-06T13:46:45.548" v="1969" actId="164"/>
          <ac:picMkLst>
            <pc:docMk/>
            <pc:sldMk cId="2960271777" sldId="292"/>
            <ac:picMk id="17" creationId="{A02D9630-4AC9-8324-29A7-BC6415A879A8}"/>
          </ac:picMkLst>
        </pc:picChg>
        <pc:picChg chg="add mod">
          <ac:chgData name="Françoise Pirard" userId="0667ff11-4486-4c1b-b365-e0178ae44691" providerId="ADAL" clId="{69FCD19E-B1E5-49BC-BA6C-C0F8E77ABA44}" dt="2024-12-06T13:46:45.548" v="1969" actId="164"/>
          <ac:picMkLst>
            <pc:docMk/>
            <pc:sldMk cId="2960271777" sldId="292"/>
            <ac:picMk id="19" creationId="{8E637157-E3E2-4ED0-997C-68F23716426E}"/>
          </ac:picMkLst>
        </pc:picChg>
        <pc:picChg chg="add mod">
          <ac:chgData name="Françoise Pirard" userId="0667ff11-4486-4c1b-b365-e0178ae44691" providerId="ADAL" clId="{69FCD19E-B1E5-49BC-BA6C-C0F8E77ABA44}" dt="2024-12-06T14:03:18.332" v="1981" actId="1076"/>
          <ac:picMkLst>
            <pc:docMk/>
            <pc:sldMk cId="2960271777" sldId="292"/>
            <ac:picMk id="22" creationId="{3F40682F-DB68-114A-FD3E-702D527FF8CE}"/>
          </ac:picMkLst>
        </pc:picChg>
        <pc:picChg chg="add mod">
          <ac:chgData name="Françoise Pirard" userId="0667ff11-4486-4c1b-b365-e0178ae44691" providerId="ADAL" clId="{69FCD19E-B1E5-49BC-BA6C-C0F8E77ABA44}" dt="2024-12-06T14:15:56.683" v="2101" actId="164"/>
          <ac:picMkLst>
            <pc:docMk/>
            <pc:sldMk cId="2960271777" sldId="292"/>
            <ac:picMk id="30" creationId="{274D7DAF-670B-FC85-EE67-9423B71C9DE3}"/>
          </ac:picMkLst>
        </pc:picChg>
        <pc:picChg chg="add mod ord">
          <ac:chgData name="Françoise Pirard" userId="0667ff11-4486-4c1b-b365-e0178ae44691" providerId="ADAL" clId="{69FCD19E-B1E5-49BC-BA6C-C0F8E77ABA44}" dt="2024-12-06T14:15:56.683" v="2101" actId="164"/>
          <ac:picMkLst>
            <pc:docMk/>
            <pc:sldMk cId="2960271777" sldId="292"/>
            <ac:picMk id="33" creationId="{7BC61617-B771-908D-F642-486BD38D9013}"/>
          </ac:picMkLst>
        </pc:picChg>
        <pc:picChg chg="add mod">
          <ac:chgData name="Françoise Pirard" userId="0667ff11-4486-4c1b-b365-e0178ae44691" providerId="ADAL" clId="{69FCD19E-B1E5-49BC-BA6C-C0F8E77ABA44}" dt="2024-12-06T14:17:24.177" v="2111" actId="164"/>
          <ac:picMkLst>
            <pc:docMk/>
            <pc:sldMk cId="2960271777" sldId="292"/>
            <ac:picMk id="37" creationId="{EA893DF7-68EC-1BA4-63F6-1E1DFD4BE23A}"/>
          </ac:picMkLst>
        </pc:picChg>
      </pc:sldChg>
    </pc:docChg>
  </pc:docChgLst>
  <pc:docChgLst>
    <pc:chgData name="Robert Bech" userId="a4363032-a3d6-4e86-bb5c-1f8fa83d12a0" providerId="ADAL" clId="{E850A0C0-8AC6-46E3-9DE1-59A5C457020E}"/>
    <pc:docChg chg="undo custSel addSld modSld sldOrd">
      <pc:chgData name="Robert Bech" userId="a4363032-a3d6-4e86-bb5c-1f8fa83d12a0" providerId="ADAL" clId="{E850A0C0-8AC6-46E3-9DE1-59A5C457020E}" dt="2024-12-12T10:44:07.444" v="246" actId="478"/>
      <pc:docMkLst>
        <pc:docMk/>
      </pc:docMkLst>
      <pc:sldChg chg="addSp delSp modSp new mod ord">
        <pc:chgData name="Robert Bech" userId="a4363032-a3d6-4e86-bb5c-1f8fa83d12a0" providerId="ADAL" clId="{E850A0C0-8AC6-46E3-9DE1-59A5C457020E}" dt="2024-12-12T10:44:07.444" v="246" actId="478"/>
        <pc:sldMkLst>
          <pc:docMk/>
          <pc:sldMk cId="2065268262" sldId="593"/>
        </pc:sldMkLst>
      </pc:sldChg>
      <pc:sldChg chg="delSp modSp add mod">
        <pc:chgData name="Robert Bech" userId="a4363032-a3d6-4e86-bb5c-1f8fa83d12a0" providerId="ADAL" clId="{E850A0C0-8AC6-46E3-9DE1-59A5C457020E}" dt="2024-12-12T09:32:26.905" v="31" actId="20577"/>
        <pc:sldMkLst>
          <pc:docMk/>
          <pc:sldMk cId="4227844028" sldId="594"/>
        </pc:sldMkLst>
      </pc:sldChg>
    </pc:docChg>
  </pc:docChgLst>
  <pc:docChgLst>
    <pc:chgData name="Alain MAGIS" userId="S::amagis@cebedeau.be::63669c27-4599-4194-a981-c118ad2afc51" providerId="AD" clId="Web-{724D0E1F-48BA-8317-F345-30FEE0D50301}"/>
    <pc:docChg chg="modSld">
      <pc:chgData name="Alain MAGIS" userId="S::amagis@cebedeau.be::63669c27-4599-4194-a981-c118ad2afc51" providerId="AD" clId="Web-{724D0E1F-48BA-8317-F345-30FEE0D50301}" dt="2024-12-11T08:03:01.731" v="2" actId="20577"/>
      <pc:docMkLst>
        <pc:docMk/>
      </pc:docMkLst>
      <pc:sldChg chg="modSp">
        <pc:chgData name="Alain MAGIS" userId="S::amagis@cebedeau.be::63669c27-4599-4194-a981-c118ad2afc51" providerId="AD" clId="Web-{724D0E1F-48BA-8317-F345-30FEE0D50301}" dt="2024-12-11T08:03:01.731" v="2" actId="20577"/>
        <pc:sldMkLst>
          <pc:docMk/>
          <pc:sldMk cId="3821608643" sldId="278"/>
        </pc:sldMkLst>
        <pc:spChg chg="mod">
          <ac:chgData name="Alain MAGIS" userId="S::amagis@cebedeau.be::63669c27-4599-4194-a981-c118ad2afc51" providerId="AD" clId="Web-{724D0E1F-48BA-8317-F345-30FEE0D50301}" dt="2024-12-11T08:03:01.731" v="2" actId="20577"/>
          <ac:spMkLst>
            <pc:docMk/>
            <pc:sldMk cId="3821608643" sldId="278"/>
            <ac:spMk id="3" creationId="{0C006508-16A3-D4E3-9B3D-081F03CC9CA9}"/>
          </ac:spMkLst>
        </pc:spChg>
      </pc:sldChg>
    </pc:docChg>
  </pc:docChgLst>
  <pc:docChgLst>
    <pc:chgData name="Géraldine Libotte" userId="S::glibotte@cebedeau.be::b4c350a5-579e-4090-80ab-e15905663fa1" providerId="AD" clId="Web-{A9D359C0-62F2-78F6-9AD8-73C232685095}"/>
    <pc:docChg chg="modSld">
      <pc:chgData name="Géraldine Libotte" userId="S::glibotte@cebedeau.be::b4c350a5-579e-4090-80ab-e15905663fa1" providerId="AD" clId="Web-{A9D359C0-62F2-78F6-9AD8-73C232685095}" dt="2024-11-28T13:12:20.494" v="14" actId="20577"/>
      <pc:docMkLst>
        <pc:docMk/>
      </pc:docMkLst>
      <pc:sldChg chg="modSp">
        <pc:chgData name="Géraldine Libotte" userId="S::glibotte@cebedeau.be::b4c350a5-579e-4090-80ab-e15905663fa1" providerId="AD" clId="Web-{A9D359C0-62F2-78F6-9AD8-73C232685095}" dt="2024-11-28T13:11:59.258" v="3" actId="20577"/>
        <pc:sldMkLst>
          <pc:docMk/>
          <pc:sldMk cId="1930278607" sldId="289"/>
        </pc:sldMkLst>
        <pc:spChg chg="mod">
          <ac:chgData name="Géraldine Libotte" userId="S::glibotte@cebedeau.be::b4c350a5-579e-4090-80ab-e15905663fa1" providerId="AD" clId="Web-{A9D359C0-62F2-78F6-9AD8-73C232685095}" dt="2024-11-28T13:11:59.258" v="3" actId="20577"/>
          <ac:spMkLst>
            <pc:docMk/>
            <pc:sldMk cId="1930278607" sldId="289"/>
            <ac:spMk id="3" creationId="{8A6D7BE7-5798-E9A0-50F4-8BC97A3F74B7}"/>
          </ac:spMkLst>
        </pc:spChg>
      </pc:sldChg>
      <pc:sldChg chg="modSp">
        <pc:chgData name="Géraldine Libotte" userId="S::glibotte@cebedeau.be::b4c350a5-579e-4090-80ab-e15905663fa1" providerId="AD" clId="Web-{A9D359C0-62F2-78F6-9AD8-73C232685095}" dt="2024-11-28T13:11:56.227" v="1" actId="20577"/>
        <pc:sldMkLst>
          <pc:docMk/>
          <pc:sldMk cId="3055668211" sldId="290"/>
        </pc:sldMkLst>
        <pc:spChg chg="mod">
          <ac:chgData name="Géraldine Libotte" userId="S::glibotte@cebedeau.be::b4c350a5-579e-4090-80ab-e15905663fa1" providerId="AD" clId="Web-{A9D359C0-62F2-78F6-9AD8-73C232685095}" dt="2024-11-28T13:11:56.227" v="1" actId="20577"/>
          <ac:spMkLst>
            <pc:docMk/>
            <pc:sldMk cId="3055668211" sldId="290"/>
            <ac:spMk id="3" creationId="{092DF389-937C-BE1A-DFD2-9EABF2A80363}"/>
          </ac:spMkLst>
        </pc:spChg>
      </pc:sldChg>
      <pc:sldChg chg="modSp">
        <pc:chgData name="Géraldine Libotte" userId="S::glibotte@cebedeau.be::b4c350a5-579e-4090-80ab-e15905663fa1" providerId="AD" clId="Web-{A9D359C0-62F2-78F6-9AD8-73C232685095}" dt="2024-11-28T13:12:20.494" v="14" actId="20577"/>
        <pc:sldMkLst>
          <pc:docMk/>
          <pc:sldMk cId="3121331443" sldId="29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Ventes</c:v>
                </c:pt>
              </c:strCache>
            </c:strRef>
          </c:tx>
          <c:explosion val="5"/>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553-724C-A6EF-73A7C97624E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553-724C-A6EF-73A7C97624E3}"/>
              </c:ext>
            </c:extLst>
          </c:dPt>
          <c:dPt>
            <c:idx val="2"/>
            <c:bubble3D val="0"/>
            <c:explosion val="12"/>
            <c:spPr>
              <a:solidFill>
                <a:schemeClr val="accent3"/>
              </a:solidFill>
              <a:ln w="19050">
                <a:solidFill>
                  <a:schemeClr val="lt1"/>
                </a:solidFill>
              </a:ln>
              <a:effectLst/>
            </c:spPr>
            <c:extLst>
              <c:ext xmlns:c16="http://schemas.microsoft.com/office/drawing/2014/chart" uri="{C3380CC4-5D6E-409C-BE32-E72D297353CC}">
                <c16:uniqueId val="{00000005-9553-724C-A6EF-73A7C97624E3}"/>
              </c:ext>
            </c:extLst>
          </c:dPt>
          <c:cat>
            <c:strRef>
              <c:f>Feuil1!$A$2:$A$4</c:f>
              <c:strCache>
                <c:ptCount val="3"/>
                <c:pt idx="0">
                  <c:v>RGB : 0 - 174 - 239</c:v>
                </c:pt>
                <c:pt idx="1">
                  <c:v>RGB : 0 - 54 - 101</c:v>
                </c:pt>
                <c:pt idx="2">
                  <c:v>RGB : 0 - 153 - 133</c:v>
                </c:pt>
              </c:strCache>
            </c:strRef>
          </c:cat>
          <c:val>
            <c:numRef>
              <c:f>Feuil1!$B$2:$B$4</c:f>
              <c:numCache>
                <c:formatCode>General</c:formatCode>
                <c:ptCount val="3"/>
                <c:pt idx="0">
                  <c:v>8.1999999999999993</c:v>
                </c:pt>
                <c:pt idx="1">
                  <c:v>3.2</c:v>
                </c:pt>
                <c:pt idx="2">
                  <c:v>1.4</c:v>
                </c:pt>
              </c:numCache>
            </c:numRef>
          </c:val>
          <c:extLst>
            <c:ext xmlns:c16="http://schemas.microsoft.com/office/drawing/2014/chart" uri="{C3380CC4-5D6E-409C-BE32-E72D297353CC}">
              <c16:uniqueId val="{00000006-9553-724C-A6EF-73A7C97624E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Ventes</c:v>
                </c:pt>
              </c:strCache>
            </c:strRef>
          </c:tx>
          <c:explosion val="5"/>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553-724C-A6EF-73A7C97624E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553-724C-A6EF-73A7C97624E3}"/>
              </c:ext>
            </c:extLst>
          </c:dPt>
          <c:dPt>
            <c:idx val="2"/>
            <c:bubble3D val="0"/>
            <c:explosion val="12"/>
            <c:spPr>
              <a:solidFill>
                <a:schemeClr val="accent3"/>
              </a:solidFill>
              <a:ln w="19050">
                <a:solidFill>
                  <a:schemeClr val="lt1"/>
                </a:solidFill>
              </a:ln>
              <a:effectLst/>
            </c:spPr>
            <c:extLst>
              <c:ext xmlns:c16="http://schemas.microsoft.com/office/drawing/2014/chart" uri="{C3380CC4-5D6E-409C-BE32-E72D297353CC}">
                <c16:uniqueId val="{00000005-9553-724C-A6EF-73A7C97624E3}"/>
              </c:ext>
            </c:extLst>
          </c:dPt>
          <c:cat>
            <c:strRef>
              <c:f>Feuil1!$A$2:$A$4</c:f>
              <c:strCache>
                <c:ptCount val="3"/>
                <c:pt idx="0">
                  <c:v>RGB : 0 - 174 - 239</c:v>
                </c:pt>
                <c:pt idx="1">
                  <c:v>RGB : 0 - 54 - 101</c:v>
                </c:pt>
                <c:pt idx="2">
                  <c:v>RGB : 0 - 153 - 133</c:v>
                </c:pt>
              </c:strCache>
            </c:strRef>
          </c:cat>
          <c:val>
            <c:numRef>
              <c:f>Feuil1!$B$2:$B$4</c:f>
              <c:numCache>
                <c:formatCode>General</c:formatCode>
                <c:ptCount val="3"/>
                <c:pt idx="0">
                  <c:v>8.1999999999999993</c:v>
                </c:pt>
                <c:pt idx="1">
                  <c:v>3.2</c:v>
                </c:pt>
                <c:pt idx="2">
                  <c:v>1.4</c:v>
                </c:pt>
              </c:numCache>
            </c:numRef>
          </c:val>
          <c:extLst>
            <c:ext xmlns:c16="http://schemas.microsoft.com/office/drawing/2014/chart" uri="{C3380CC4-5D6E-409C-BE32-E72D297353CC}">
              <c16:uniqueId val="{00000006-9553-724C-A6EF-73A7C97624E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E2D0A182-CC77-3940-88C2-670AC9D01AD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B732CA33-FFBA-EC45-959E-10E954D3EE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356A60-1910-4E40-9C65-00695FFA2089}" type="datetimeFigureOut">
              <a:rPr lang="fr-FR" smtClean="0"/>
              <a:t>23/12/2024</a:t>
            </a:fld>
            <a:endParaRPr lang="fr-FR"/>
          </a:p>
        </p:txBody>
      </p:sp>
      <p:sp>
        <p:nvSpPr>
          <p:cNvPr id="4" name="Espace réservé du pied de page 3">
            <a:extLst>
              <a:ext uri="{FF2B5EF4-FFF2-40B4-BE49-F238E27FC236}">
                <a16:creationId xmlns:a16="http://schemas.microsoft.com/office/drawing/2014/main" id="{80F6F048-65F0-A14E-80B1-DA60AA19947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B5430149-9AF0-734E-B9E5-638E76E3E33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FB0B79A-56F1-0048-BF9B-4BA3DFEE57C9}" type="slidenum">
              <a:rPr lang="fr-FR" smtClean="0"/>
              <a:t>‹N°›</a:t>
            </a:fld>
            <a:endParaRPr lang="fr-FR"/>
          </a:p>
        </p:txBody>
      </p:sp>
    </p:spTree>
    <p:extLst>
      <p:ext uri="{BB962C8B-B14F-4D97-AF65-F5344CB8AC3E}">
        <p14:creationId xmlns:p14="http://schemas.microsoft.com/office/powerpoint/2010/main" val="3658599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78ABC5-EDD4-8A49-9AA6-927C8C27B23E}" type="datetimeFigureOut">
              <a:rPr lang="fr-FR" smtClean="0"/>
              <a:t>23/12/2024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3F1DC2-CEB9-1243-9C22-3806C375DE2F}" type="slidenum">
              <a:rPr lang="fr-FR" smtClean="0"/>
              <a:t>‹N°›</a:t>
            </a:fld>
            <a:endParaRPr lang="fr-FR"/>
          </a:p>
        </p:txBody>
      </p:sp>
    </p:spTree>
    <p:extLst>
      <p:ext uri="{BB962C8B-B14F-4D97-AF65-F5344CB8AC3E}">
        <p14:creationId xmlns:p14="http://schemas.microsoft.com/office/powerpoint/2010/main" val="426946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nvironnement.wallonie.b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Dangereuses : </a:t>
            </a:r>
            <a:r>
              <a:rPr lang="fr-FR" b="0" i="0">
                <a:solidFill>
                  <a:srgbClr val="333333"/>
                </a:solidFill>
                <a:effectLst/>
                <a:latin typeface="Tahoma" panose="020B0604030504040204" pitchFamily="34" charset="0"/>
              </a:rPr>
              <a:t>substances ou groupes de substances qui sont toxiques, persistantes et bioaccumulables, et autres substances ou groupes de substances qui sont considérées, à un degré équivalent, comme sujettes à caution</a:t>
            </a:r>
          </a:p>
          <a:p>
            <a:r>
              <a:rPr lang="fr-FR" b="0" i="0">
                <a:solidFill>
                  <a:srgbClr val="333333"/>
                </a:solidFill>
                <a:effectLst/>
                <a:latin typeface="Tahoma" panose="020B0604030504040204" pitchFamily="34" charset="0"/>
              </a:rPr>
              <a:t>0,65 </a:t>
            </a:r>
            <a:r>
              <a:rPr lang="fr-FR" b="0" i="0" err="1">
                <a:solidFill>
                  <a:srgbClr val="333333"/>
                </a:solidFill>
                <a:effectLst/>
                <a:latin typeface="Tahoma" panose="020B0604030504040204" pitchFamily="34" charset="0"/>
              </a:rPr>
              <a:t>ng</a:t>
            </a:r>
            <a:r>
              <a:rPr lang="fr-FR" b="0" i="0">
                <a:solidFill>
                  <a:srgbClr val="333333"/>
                </a:solidFill>
                <a:effectLst/>
                <a:latin typeface="Tahoma" panose="020B0604030504040204" pitchFamily="34" charset="0"/>
              </a:rPr>
              <a:t>/L = 15 g dans le lac de la </a:t>
            </a:r>
            <a:r>
              <a:rPr lang="fr-FR" b="0" i="0" err="1">
                <a:solidFill>
                  <a:srgbClr val="333333"/>
                </a:solidFill>
                <a:effectLst/>
                <a:latin typeface="Tahoma" panose="020B0604030504040204" pitchFamily="34" charset="0"/>
              </a:rPr>
              <a:t>gileppe</a:t>
            </a:r>
            <a:endParaRPr lang="fr-BE"/>
          </a:p>
        </p:txBody>
      </p:sp>
      <p:sp>
        <p:nvSpPr>
          <p:cNvPr id="4" name="Espace réservé du numéro de diapositive 3"/>
          <p:cNvSpPr>
            <a:spLocks noGrp="1"/>
          </p:cNvSpPr>
          <p:nvPr>
            <p:ph type="sldNum" sz="quarter" idx="5"/>
          </p:nvPr>
        </p:nvSpPr>
        <p:spPr/>
        <p:txBody>
          <a:bodyPr/>
          <a:lstStyle/>
          <a:p>
            <a:fld id="{E53F1DC2-CEB9-1243-9C22-3806C375DE2F}" type="slidenum">
              <a:rPr lang="fr-FR" smtClean="0"/>
              <a:t>22</a:t>
            </a:fld>
            <a:endParaRPr lang="fr-FR"/>
          </a:p>
        </p:txBody>
      </p:sp>
    </p:spTree>
    <p:extLst>
      <p:ext uri="{BB962C8B-B14F-4D97-AF65-F5344CB8AC3E}">
        <p14:creationId xmlns:p14="http://schemas.microsoft.com/office/powerpoint/2010/main" val="3700217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7143B-A32B-41D0-95F7-815EDF8CB5D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EB56205-9E36-2F59-C40F-A6CF982446A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6631B78-E725-BE44-F7CA-51E484D6631C}"/>
              </a:ext>
            </a:extLst>
          </p:cNvPr>
          <p:cNvSpPr>
            <a:spLocks noGrp="1"/>
          </p:cNvSpPr>
          <p:nvPr>
            <p:ph type="body" idx="1"/>
          </p:nvPr>
        </p:nvSpPr>
        <p:spPr/>
        <p:txBody>
          <a:bodyPr/>
          <a:lstStyle/>
          <a:p>
            <a:r>
              <a:rPr lang="fr-FR" b="0" i="0">
                <a:solidFill>
                  <a:srgbClr val="333333"/>
                </a:solidFill>
                <a:effectLst/>
                <a:latin typeface="Tahoma" panose="020B0604030504040204" pitchFamily="34" charset="0"/>
              </a:rPr>
              <a:t>NB : Directive eau potable et NQ ESO : 20 PFAS C4 à C13 acides carboxyliques et sulfoniques</a:t>
            </a:r>
          </a:p>
          <a:p>
            <a:r>
              <a:rPr lang="fr-FR" b="0" i="0">
                <a:solidFill>
                  <a:srgbClr val="333333"/>
                </a:solidFill>
                <a:effectLst/>
                <a:latin typeface="Tahoma" panose="020B0604030504040204" pitchFamily="34" charset="0"/>
              </a:rPr>
              <a:t>NQE ESU : 24 PFAS C 4 à 12 + 14 – 16 – 18 S 6-7-8-10 et 5 « autres » (</a:t>
            </a:r>
            <a:r>
              <a:rPr lang="fr-FR" b="0" i="0" err="1">
                <a:solidFill>
                  <a:srgbClr val="333333"/>
                </a:solidFill>
                <a:effectLst/>
                <a:latin typeface="Tahoma" panose="020B0604030504040204" pitchFamily="34" charset="0"/>
              </a:rPr>
              <a:t>GenX</a:t>
            </a:r>
            <a:r>
              <a:rPr lang="fr-FR" b="0" i="0">
                <a:solidFill>
                  <a:srgbClr val="333333"/>
                </a:solidFill>
                <a:effectLst/>
                <a:latin typeface="Tahoma" panose="020B0604030504040204" pitchFamily="34" charset="0"/>
              </a:rPr>
              <a:t>…)</a:t>
            </a:r>
            <a:endParaRPr lang="fr-BE"/>
          </a:p>
        </p:txBody>
      </p:sp>
      <p:sp>
        <p:nvSpPr>
          <p:cNvPr id="4" name="Espace réservé du numéro de diapositive 3">
            <a:extLst>
              <a:ext uri="{FF2B5EF4-FFF2-40B4-BE49-F238E27FC236}">
                <a16:creationId xmlns:a16="http://schemas.microsoft.com/office/drawing/2014/main" id="{FB88BE23-8E60-341D-CF90-52F52DE4037B}"/>
              </a:ext>
            </a:extLst>
          </p:cNvPr>
          <p:cNvSpPr>
            <a:spLocks noGrp="1"/>
          </p:cNvSpPr>
          <p:nvPr>
            <p:ph type="sldNum" sz="quarter" idx="5"/>
          </p:nvPr>
        </p:nvSpPr>
        <p:spPr/>
        <p:txBody>
          <a:bodyPr/>
          <a:lstStyle/>
          <a:p>
            <a:fld id="{E53F1DC2-CEB9-1243-9C22-3806C375DE2F}" type="slidenum">
              <a:rPr lang="fr-FR" smtClean="0"/>
              <a:t>23</a:t>
            </a:fld>
            <a:endParaRPr lang="fr-FR"/>
          </a:p>
        </p:txBody>
      </p:sp>
    </p:spTree>
    <p:extLst>
      <p:ext uri="{BB962C8B-B14F-4D97-AF65-F5344CB8AC3E}">
        <p14:creationId xmlns:p14="http://schemas.microsoft.com/office/powerpoint/2010/main" val="4275699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F8FCA-D1E7-65B6-DACD-35286B5BB32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1DABD3C-FCCA-A041-6184-655C9094BE6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386160A-5E3F-23AF-B674-933BC76DE9B1}"/>
              </a:ext>
            </a:extLst>
          </p:cNvPr>
          <p:cNvSpPr>
            <a:spLocks noGrp="1"/>
          </p:cNvSpPr>
          <p:nvPr>
            <p:ph type="body" idx="1"/>
          </p:nvPr>
        </p:nvSpPr>
        <p:spPr/>
        <p:txBody>
          <a:bodyPr/>
          <a:lstStyle/>
          <a:p>
            <a:r>
              <a:rPr lang="fr-FR" b="0" i="0">
                <a:solidFill>
                  <a:srgbClr val="333333"/>
                </a:solidFill>
                <a:effectLst/>
                <a:latin typeface="Tahoma" panose="020B0604030504040204" pitchFamily="34" charset="0"/>
              </a:rPr>
              <a:t>NB : Directive eau potable et NQ ESO : 20 PFAS C4 à C13 acides carboxyliques et sulfoniques</a:t>
            </a:r>
          </a:p>
          <a:p>
            <a:r>
              <a:rPr lang="fr-FR" b="0" i="0">
                <a:solidFill>
                  <a:srgbClr val="333333"/>
                </a:solidFill>
                <a:effectLst/>
                <a:latin typeface="Tahoma" panose="020B0604030504040204" pitchFamily="34" charset="0"/>
              </a:rPr>
              <a:t>NQE ESU : 24 PFAS C 4 à 12 + 14 – 16 – 18 S 6-7-8-10 et 5 « autres » (</a:t>
            </a:r>
            <a:r>
              <a:rPr lang="fr-FR" b="0" i="0" err="1">
                <a:solidFill>
                  <a:srgbClr val="333333"/>
                </a:solidFill>
                <a:effectLst/>
                <a:latin typeface="Tahoma" panose="020B0604030504040204" pitchFamily="34" charset="0"/>
              </a:rPr>
              <a:t>GenX</a:t>
            </a:r>
            <a:r>
              <a:rPr lang="fr-FR" b="0" i="0">
                <a:solidFill>
                  <a:srgbClr val="333333"/>
                </a:solidFill>
                <a:effectLst/>
                <a:latin typeface="Tahoma" panose="020B0604030504040204" pitchFamily="34" charset="0"/>
              </a:rPr>
              <a:t>…)</a:t>
            </a:r>
            <a:endParaRPr lang="fr-BE"/>
          </a:p>
        </p:txBody>
      </p:sp>
      <p:sp>
        <p:nvSpPr>
          <p:cNvPr id="4" name="Espace réservé du numéro de diapositive 3">
            <a:extLst>
              <a:ext uri="{FF2B5EF4-FFF2-40B4-BE49-F238E27FC236}">
                <a16:creationId xmlns:a16="http://schemas.microsoft.com/office/drawing/2014/main" id="{95167F6E-C1E2-7A95-7E66-7CF65B9C83F9}"/>
              </a:ext>
            </a:extLst>
          </p:cNvPr>
          <p:cNvSpPr>
            <a:spLocks noGrp="1"/>
          </p:cNvSpPr>
          <p:nvPr>
            <p:ph type="sldNum" sz="quarter" idx="5"/>
          </p:nvPr>
        </p:nvSpPr>
        <p:spPr/>
        <p:txBody>
          <a:bodyPr/>
          <a:lstStyle/>
          <a:p>
            <a:fld id="{E53F1DC2-CEB9-1243-9C22-3806C375DE2F}" type="slidenum">
              <a:rPr lang="fr-FR" smtClean="0"/>
              <a:t>24</a:t>
            </a:fld>
            <a:endParaRPr lang="fr-FR"/>
          </a:p>
        </p:txBody>
      </p:sp>
    </p:spTree>
    <p:extLst>
      <p:ext uri="{BB962C8B-B14F-4D97-AF65-F5344CB8AC3E}">
        <p14:creationId xmlns:p14="http://schemas.microsoft.com/office/powerpoint/2010/main" val="1945489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1" indent="-342900">
              <a:buChar char="•"/>
            </a:pPr>
            <a:r>
              <a:rPr lang="en-US" b="1"/>
              <a:t>Installations de purification d’eau - STEP</a:t>
            </a:r>
            <a:endParaRPr lang="fr-FR"/>
          </a:p>
          <a:p>
            <a:pPr lvl="1"/>
            <a:r>
              <a:rPr lang="fr"/>
              <a:t> </a:t>
            </a:r>
            <a:endParaRPr lang="fr-FR"/>
          </a:p>
          <a:p>
            <a:pPr lvl="1" algn="just"/>
            <a:r>
              <a:rPr lang="fr" u="sng"/>
              <a:t>En cas de station d’épuration (STEP) liée à une industrie</a:t>
            </a:r>
            <a:r>
              <a:rPr lang="fr"/>
              <a:t> au droit de laquelle une utilisation de PFAS est suspectée/avérée, des investigations au droit de la STEO sont requises.</a:t>
            </a:r>
            <a:endParaRPr lang="fr-FR"/>
          </a:p>
          <a:p>
            <a:pPr lvl="1" algn="just"/>
            <a:r>
              <a:rPr lang="fr"/>
              <a:t> </a:t>
            </a:r>
            <a:endParaRPr lang="fr-FR"/>
          </a:p>
          <a:p>
            <a:pPr lvl="1" algn="just"/>
            <a:r>
              <a:rPr lang="fr"/>
              <a:t>En ce qui concerne les STEP</a:t>
            </a:r>
            <a:r>
              <a:rPr lang="fr" u="sng"/>
              <a:t> liées au réseau civil,</a:t>
            </a:r>
            <a:r>
              <a:rPr lang="fr"/>
              <a:t> la vision du SPW ARNE pour la problématique des PFAS est pour le moment la suivante : </a:t>
            </a:r>
            <a:endParaRPr lang="fr-FR"/>
          </a:p>
          <a:p>
            <a:pPr lvl="1" algn="just"/>
            <a:r>
              <a:rPr lang="en-US"/>
              <a:t> </a:t>
            </a:r>
            <a:endParaRPr lang="fr-FR"/>
          </a:p>
          <a:p>
            <a:pPr lvl="1" algn="just"/>
            <a:r>
              <a:rPr lang="fr"/>
              <a:t>Les PFAS doivent être suivis pour les cours d’eau et pour les boues de STEP, qui sont a priori les récepteurs majeurs des PFAS arrivant dans les STEP. Ce rapport peut être consulté sur le portail environnement du SPW : </a:t>
            </a:r>
            <a:r>
              <a:rPr lang="fr">
                <a:hlinkClick r:id="rId3"/>
              </a:rPr>
              <a:t>http://environnement.wallonie.be/</a:t>
            </a:r>
            <a:r>
              <a:rPr lang="fr"/>
              <a:t> </a:t>
            </a:r>
            <a:endParaRPr lang="fr-FR"/>
          </a:p>
          <a:p>
            <a:pPr lvl="1" algn="just"/>
            <a:r>
              <a:rPr lang="fr"/>
              <a:t> </a:t>
            </a:r>
            <a:endParaRPr lang="fr-FR"/>
          </a:p>
          <a:p>
            <a:pPr lvl="1" algn="just"/>
            <a:r>
              <a:rPr lang="fr"/>
              <a:t>Par contre, les sols et l’eau souterraine constituent des cibles secondaires, qui ne devront être investigués que dans certaines circonstances :</a:t>
            </a:r>
            <a:endParaRPr lang="fr-FR"/>
          </a:p>
          <a:p>
            <a:pPr marL="285750" indent="-285750">
              <a:buFont typeface="Arial"/>
              <a:buChar char="•"/>
            </a:pPr>
            <a:r>
              <a:rPr lang="fr"/>
              <a:t>connaissance d’un incident ayant mené à une arrivée massive de PFAS (par exemple un incendie avec utilisation de mousses en amont de la STEP) ;</a:t>
            </a:r>
            <a:endParaRPr lang="fr-FR"/>
          </a:p>
          <a:p>
            <a:pPr marL="285750" indent="-285750">
              <a:buFont typeface="Arial"/>
              <a:buChar char="•"/>
            </a:pPr>
            <a:r>
              <a:rPr lang="fr"/>
              <a:t>connaissance d’un impact significatif de la STEP sur l’environnement, par exemple suite au suivi en cours des STEP par le SPW. Dans le rapport, certaines STEP sont identifiées comme présentant des concentrations significatives dans les boues d’épuration et dans les rejets ;</a:t>
            </a:r>
            <a:endParaRPr lang="fr-FR"/>
          </a:p>
          <a:p>
            <a:pPr marL="285750" indent="-285750">
              <a:buFont typeface="Arial"/>
              <a:buChar char="•"/>
            </a:pPr>
            <a:r>
              <a:rPr lang="fr"/>
              <a:t>gestion historique non adéquate des boues de STEP, notamment au niveau de leur stockage ;</a:t>
            </a:r>
            <a:endParaRPr lang="fr-FR"/>
          </a:p>
          <a:p>
            <a:pPr marL="285750" indent="-285750">
              <a:buFont typeface="Arial"/>
              <a:buChar char="•"/>
            </a:pPr>
            <a:r>
              <a:rPr lang="en-US"/>
              <a:t>STEP liée spécifiquement à un zoning industriel, avec connaissance de rejets industriels à risque PFAS.</a:t>
            </a:r>
            <a:endParaRPr lang="fr-FR"/>
          </a:p>
          <a:p>
            <a:pPr algn="just"/>
            <a:r>
              <a:rPr lang="en-US"/>
              <a:t> </a:t>
            </a:r>
            <a:endParaRPr lang="fr-FR"/>
          </a:p>
          <a:p>
            <a:endParaRPr lang="en-US">
              <a:ea typeface="Calibri"/>
              <a:cs typeface="Calibri"/>
            </a:endParaRPr>
          </a:p>
        </p:txBody>
      </p:sp>
      <p:sp>
        <p:nvSpPr>
          <p:cNvPr id="4" name="Espace réservé du numéro de diapositive 3"/>
          <p:cNvSpPr>
            <a:spLocks noGrp="1"/>
          </p:cNvSpPr>
          <p:nvPr>
            <p:ph type="sldNum" sz="quarter" idx="5"/>
          </p:nvPr>
        </p:nvSpPr>
        <p:spPr/>
        <p:txBody>
          <a:bodyPr/>
          <a:lstStyle/>
          <a:p>
            <a:fld id="{E53F1DC2-CEB9-1243-9C22-3806C375DE2F}" type="slidenum">
              <a:rPr lang="fr-FR" smtClean="0"/>
              <a:t>26</a:t>
            </a:fld>
            <a:endParaRPr lang="fr-FR"/>
          </a:p>
        </p:txBody>
      </p:sp>
    </p:spTree>
    <p:extLst>
      <p:ext uri="{BB962C8B-B14F-4D97-AF65-F5344CB8AC3E}">
        <p14:creationId xmlns:p14="http://schemas.microsoft.com/office/powerpoint/2010/main" val="1008388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53F1DC2-CEB9-1243-9C22-3806C375DE2F}" type="slidenum">
              <a:rPr lang="fr-FR" smtClean="0"/>
              <a:t>28</a:t>
            </a:fld>
            <a:endParaRPr lang="fr-FR"/>
          </a:p>
        </p:txBody>
      </p:sp>
    </p:spTree>
    <p:extLst>
      <p:ext uri="{BB962C8B-B14F-4D97-AF65-F5344CB8AC3E}">
        <p14:creationId xmlns:p14="http://schemas.microsoft.com/office/powerpoint/2010/main" val="1426265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2.jpeg"/><Relationship Id="rId7"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6.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9.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95072" y="5954286"/>
            <a:ext cx="2145792" cy="537147"/>
          </a:xfrm>
          <a:prstGeom prst="rect">
            <a:avLst/>
          </a:prstGeom>
        </p:spPr>
        <p:txBody>
          <a:bodyPr/>
          <a:lstStyle>
            <a:lvl1pPr marL="0" indent="0" algn="l">
              <a:buNone/>
              <a:defRPr sz="18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SOMMAIRE</a:t>
            </a:r>
            <a:endParaRPr lang="en-US"/>
          </a:p>
        </p:txBody>
      </p:sp>
      <p:sp>
        <p:nvSpPr>
          <p:cNvPr id="7" name="Rectangle 6">
            <a:extLst>
              <a:ext uri="{FF2B5EF4-FFF2-40B4-BE49-F238E27FC236}">
                <a16:creationId xmlns:a16="http://schemas.microsoft.com/office/drawing/2014/main" id="{E5D4DA61-0287-F149-8907-06046395B432}"/>
              </a:ext>
            </a:extLst>
          </p:cNvPr>
          <p:cNvSpPr/>
          <p:nvPr userDrawn="1"/>
        </p:nvSpPr>
        <p:spPr>
          <a:xfrm>
            <a:off x="286926" y="6366808"/>
            <a:ext cx="326532" cy="3435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611CA082-4F50-2446-90B1-F2ED7283EE61}"/>
              </a:ext>
            </a:extLst>
          </p:cNvPr>
          <p:cNvSpPr txBox="1"/>
          <p:nvPr userDrawn="1"/>
        </p:nvSpPr>
        <p:spPr>
          <a:xfrm>
            <a:off x="4204647" y="1815421"/>
            <a:ext cx="432048" cy="338554"/>
          </a:xfrm>
          <a:prstGeom prst="rect">
            <a:avLst/>
          </a:prstGeom>
          <a:noFill/>
        </p:spPr>
        <p:txBody>
          <a:bodyPr wrap="square" rtlCol="0">
            <a:spAutoFit/>
          </a:bodyPr>
          <a:lstStyle/>
          <a:p>
            <a:pPr lvl="0" defTabSz="457200" fontAlgn="auto">
              <a:spcBef>
                <a:spcPct val="20000"/>
              </a:spcBef>
              <a:spcAft>
                <a:spcPts val="1200"/>
              </a:spcAft>
              <a:buClr>
                <a:srgbClr val="00AEEF"/>
              </a:buClr>
            </a:pPr>
            <a:r>
              <a:rPr lang="fr-BE" sz="1600">
                <a:solidFill>
                  <a:schemeClr val="tx1"/>
                </a:solidFill>
                <a:latin typeface="+mj-lt"/>
                <a:ea typeface="Verdana" panose="020B0604030504040204" pitchFamily="34" charset="0"/>
              </a:rPr>
              <a:t>1.</a:t>
            </a:r>
            <a:endParaRPr lang="fr-BE">
              <a:solidFill>
                <a:schemeClr val="tx1"/>
              </a:solidFill>
              <a:latin typeface="+mj-lt"/>
            </a:endParaRPr>
          </a:p>
        </p:txBody>
      </p:sp>
      <p:sp>
        <p:nvSpPr>
          <p:cNvPr id="13" name="ZoneTexte 12">
            <a:extLst>
              <a:ext uri="{FF2B5EF4-FFF2-40B4-BE49-F238E27FC236}">
                <a16:creationId xmlns:a16="http://schemas.microsoft.com/office/drawing/2014/main" id="{CE2183B8-F267-AE41-B53B-21BCC78A7DF1}"/>
              </a:ext>
            </a:extLst>
          </p:cNvPr>
          <p:cNvSpPr txBox="1"/>
          <p:nvPr userDrawn="1"/>
        </p:nvSpPr>
        <p:spPr>
          <a:xfrm>
            <a:off x="4204647" y="2423423"/>
            <a:ext cx="432048" cy="338554"/>
          </a:xfrm>
          <a:prstGeom prst="rect">
            <a:avLst/>
          </a:prstGeom>
          <a:noFill/>
        </p:spPr>
        <p:txBody>
          <a:bodyPr wrap="square" rtlCol="0">
            <a:spAutoFit/>
          </a:bodyPr>
          <a:lstStyle/>
          <a:p>
            <a:pPr lvl="0" defTabSz="457200" fontAlgn="auto">
              <a:spcBef>
                <a:spcPct val="20000"/>
              </a:spcBef>
              <a:spcAft>
                <a:spcPts val="1200"/>
              </a:spcAft>
              <a:buClr>
                <a:srgbClr val="00AEEF"/>
              </a:buClr>
            </a:pPr>
            <a:r>
              <a:rPr lang="fr-BE" sz="1600">
                <a:solidFill>
                  <a:schemeClr val="tx1"/>
                </a:solidFill>
                <a:latin typeface="+mj-lt"/>
                <a:ea typeface="Verdana" panose="020B0604030504040204" pitchFamily="34" charset="0"/>
              </a:rPr>
              <a:t>2.</a:t>
            </a:r>
            <a:endParaRPr lang="fr-BE">
              <a:solidFill>
                <a:schemeClr val="tx1"/>
              </a:solidFill>
              <a:latin typeface="+mj-lt"/>
            </a:endParaRPr>
          </a:p>
        </p:txBody>
      </p:sp>
      <p:sp>
        <p:nvSpPr>
          <p:cNvPr id="14" name="ZoneTexte 13">
            <a:extLst>
              <a:ext uri="{FF2B5EF4-FFF2-40B4-BE49-F238E27FC236}">
                <a16:creationId xmlns:a16="http://schemas.microsoft.com/office/drawing/2014/main" id="{EFC73676-989E-4547-9B99-4558B71B9C59}"/>
              </a:ext>
            </a:extLst>
          </p:cNvPr>
          <p:cNvSpPr txBox="1"/>
          <p:nvPr userDrawn="1"/>
        </p:nvSpPr>
        <p:spPr>
          <a:xfrm>
            <a:off x="4204647" y="3031425"/>
            <a:ext cx="432048" cy="338554"/>
          </a:xfrm>
          <a:prstGeom prst="rect">
            <a:avLst/>
          </a:prstGeom>
          <a:noFill/>
        </p:spPr>
        <p:txBody>
          <a:bodyPr wrap="square" rtlCol="0">
            <a:spAutoFit/>
          </a:bodyPr>
          <a:lstStyle/>
          <a:p>
            <a:pPr lvl="0" defTabSz="457200" fontAlgn="auto">
              <a:spcBef>
                <a:spcPct val="20000"/>
              </a:spcBef>
              <a:spcAft>
                <a:spcPts val="1200"/>
              </a:spcAft>
              <a:buClr>
                <a:srgbClr val="00AEEF"/>
              </a:buClr>
            </a:pPr>
            <a:r>
              <a:rPr lang="fr-BE" sz="1600">
                <a:solidFill>
                  <a:schemeClr val="tx1"/>
                </a:solidFill>
                <a:latin typeface="+mj-lt"/>
                <a:ea typeface="Verdana" panose="020B0604030504040204" pitchFamily="34" charset="0"/>
              </a:rPr>
              <a:t>3.</a:t>
            </a:r>
            <a:endParaRPr lang="fr-BE">
              <a:solidFill>
                <a:schemeClr val="tx1"/>
              </a:solidFill>
              <a:latin typeface="+mj-lt"/>
            </a:endParaRPr>
          </a:p>
        </p:txBody>
      </p:sp>
      <p:sp>
        <p:nvSpPr>
          <p:cNvPr id="15" name="ZoneTexte 14">
            <a:extLst>
              <a:ext uri="{FF2B5EF4-FFF2-40B4-BE49-F238E27FC236}">
                <a16:creationId xmlns:a16="http://schemas.microsoft.com/office/drawing/2014/main" id="{0102D100-25BD-5347-80A7-C4C39399223C}"/>
              </a:ext>
            </a:extLst>
          </p:cNvPr>
          <p:cNvSpPr txBox="1"/>
          <p:nvPr userDrawn="1"/>
        </p:nvSpPr>
        <p:spPr>
          <a:xfrm>
            <a:off x="4207245" y="3633258"/>
            <a:ext cx="429449" cy="338554"/>
          </a:xfrm>
          <a:prstGeom prst="rect">
            <a:avLst/>
          </a:prstGeom>
          <a:noFill/>
        </p:spPr>
        <p:txBody>
          <a:bodyPr wrap="square" rtlCol="0">
            <a:spAutoFit/>
          </a:bodyPr>
          <a:lstStyle/>
          <a:p>
            <a:pPr lvl="0" defTabSz="457200" fontAlgn="auto">
              <a:spcBef>
                <a:spcPct val="20000"/>
              </a:spcBef>
              <a:spcAft>
                <a:spcPts val="1200"/>
              </a:spcAft>
              <a:buClr>
                <a:srgbClr val="00AEEF"/>
              </a:buClr>
            </a:pPr>
            <a:r>
              <a:rPr lang="fr-BE" sz="1600">
                <a:solidFill>
                  <a:schemeClr val="tx1"/>
                </a:solidFill>
                <a:latin typeface="+mj-lt"/>
                <a:ea typeface="Verdana" panose="020B0604030504040204" pitchFamily="34" charset="0"/>
              </a:rPr>
              <a:t>4.</a:t>
            </a:r>
            <a:endParaRPr lang="fr-BE">
              <a:solidFill>
                <a:schemeClr val="tx1"/>
              </a:solidFill>
              <a:latin typeface="+mj-lt"/>
            </a:endParaRPr>
          </a:p>
        </p:txBody>
      </p:sp>
      <p:sp>
        <p:nvSpPr>
          <p:cNvPr id="16" name="ZoneTexte 15">
            <a:extLst>
              <a:ext uri="{FF2B5EF4-FFF2-40B4-BE49-F238E27FC236}">
                <a16:creationId xmlns:a16="http://schemas.microsoft.com/office/drawing/2014/main" id="{3B6DE535-A838-B04B-BFA2-96FEF4BF8B93}"/>
              </a:ext>
            </a:extLst>
          </p:cNvPr>
          <p:cNvSpPr txBox="1"/>
          <p:nvPr userDrawn="1"/>
        </p:nvSpPr>
        <p:spPr>
          <a:xfrm>
            <a:off x="4204647" y="4241260"/>
            <a:ext cx="429448" cy="338554"/>
          </a:xfrm>
          <a:prstGeom prst="rect">
            <a:avLst/>
          </a:prstGeom>
          <a:noFill/>
        </p:spPr>
        <p:txBody>
          <a:bodyPr wrap="square" rtlCol="0">
            <a:spAutoFit/>
          </a:bodyPr>
          <a:lstStyle/>
          <a:p>
            <a:pPr lvl="0" defTabSz="457200" fontAlgn="auto">
              <a:spcBef>
                <a:spcPct val="20000"/>
              </a:spcBef>
              <a:spcAft>
                <a:spcPts val="1200"/>
              </a:spcAft>
              <a:buClr>
                <a:srgbClr val="00AEEF"/>
              </a:buClr>
            </a:pPr>
            <a:r>
              <a:rPr lang="fr-BE" sz="1600">
                <a:solidFill>
                  <a:schemeClr val="tx1"/>
                </a:solidFill>
                <a:latin typeface="+mj-lt"/>
                <a:ea typeface="Verdana" panose="020B0604030504040204" pitchFamily="34" charset="0"/>
              </a:rPr>
              <a:t>5.</a:t>
            </a:r>
            <a:endParaRPr lang="fr-BE">
              <a:solidFill>
                <a:schemeClr val="tx1"/>
              </a:solidFill>
              <a:latin typeface="+mj-lt"/>
            </a:endParaRPr>
          </a:p>
        </p:txBody>
      </p:sp>
      <p:sp>
        <p:nvSpPr>
          <p:cNvPr id="17" name="ZoneTexte 16">
            <a:extLst>
              <a:ext uri="{FF2B5EF4-FFF2-40B4-BE49-F238E27FC236}">
                <a16:creationId xmlns:a16="http://schemas.microsoft.com/office/drawing/2014/main" id="{2F53EAD4-E8AC-8C41-87BD-D507B46AFFC9}"/>
              </a:ext>
            </a:extLst>
          </p:cNvPr>
          <p:cNvSpPr txBox="1"/>
          <p:nvPr userDrawn="1"/>
        </p:nvSpPr>
        <p:spPr>
          <a:xfrm>
            <a:off x="4780711" y="1815421"/>
            <a:ext cx="2736304" cy="338554"/>
          </a:xfrm>
          <a:prstGeom prst="rect">
            <a:avLst/>
          </a:prstGeom>
          <a:noFill/>
        </p:spPr>
        <p:txBody>
          <a:bodyPr wrap="square" rtlCol="0">
            <a:spAutoFit/>
          </a:bodyPr>
          <a:lstStyle/>
          <a:p>
            <a:pPr lvl="0" defTabSz="269875" fontAlgn="auto">
              <a:spcBef>
                <a:spcPct val="20000"/>
              </a:spcBef>
              <a:spcAft>
                <a:spcPts val="0"/>
              </a:spcAft>
            </a:pPr>
            <a:r>
              <a:rPr lang="fr-FR" sz="1600" b="1" i="0" err="1">
                <a:solidFill>
                  <a:schemeClr val="tx1"/>
                </a:solidFill>
                <a:latin typeface="Arial" panose="020B0604020202020204" pitchFamily="34" charset="0"/>
                <a:ea typeface="Verdana" panose="020B0604030504040204" pitchFamily="34" charset="0"/>
                <a:cs typeface="Arial" panose="020B0604020202020204" pitchFamily="34" charset="0"/>
              </a:rPr>
              <a:t>Litibus</a:t>
            </a:r>
            <a:r>
              <a:rPr lang="fr-FR" sz="1600" b="1" i="0">
                <a:solidFill>
                  <a:schemeClr val="tx1"/>
                </a:solidFill>
                <a:latin typeface="Arial" panose="020B0604020202020204" pitchFamily="34" charset="0"/>
                <a:ea typeface="Verdana" panose="020B0604030504040204" pitchFamily="34" charset="0"/>
                <a:cs typeface="Arial" panose="020B0604020202020204" pitchFamily="34" charset="0"/>
              </a:rPr>
              <a:t> </a:t>
            </a:r>
            <a:r>
              <a:rPr lang="fr-FR" sz="1600" b="1" i="0" err="1">
                <a:solidFill>
                  <a:schemeClr val="tx1"/>
                </a:solidFill>
                <a:latin typeface="Arial" panose="020B0604020202020204" pitchFamily="34" charset="0"/>
                <a:ea typeface="Verdana" panose="020B0604030504040204" pitchFamily="34" charset="0"/>
                <a:cs typeface="Arial" panose="020B0604020202020204" pitchFamily="34" charset="0"/>
              </a:rPr>
              <a:t>rerum</a:t>
            </a:r>
            <a:endParaRPr lang="fr-FR" sz="1600" b="1" i="0">
              <a:solidFill>
                <a:schemeClr val="tx1"/>
              </a:solidFill>
              <a:latin typeface="Arial" panose="020B0604020202020204" pitchFamily="34" charset="0"/>
              <a:ea typeface="Verdana" panose="020B0604030504040204" pitchFamily="34" charset="0"/>
              <a:cs typeface="Arial" panose="020B0604020202020204" pitchFamily="34" charset="0"/>
            </a:endParaRPr>
          </a:p>
        </p:txBody>
      </p:sp>
      <p:sp>
        <p:nvSpPr>
          <p:cNvPr id="18" name="ZoneTexte 17">
            <a:extLst>
              <a:ext uri="{FF2B5EF4-FFF2-40B4-BE49-F238E27FC236}">
                <a16:creationId xmlns:a16="http://schemas.microsoft.com/office/drawing/2014/main" id="{AEB77C90-9270-6546-8F60-69AEA1B74505}"/>
              </a:ext>
            </a:extLst>
          </p:cNvPr>
          <p:cNvSpPr txBox="1"/>
          <p:nvPr userDrawn="1"/>
        </p:nvSpPr>
        <p:spPr>
          <a:xfrm>
            <a:off x="4780711" y="2416746"/>
            <a:ext cx="3744416" cy="338554"/>
          </a:xfrm>
          <a:prstGeom prst="rect">
            <a:avLst/>
          </a:prstGeom>
          <a:noFill/>
        </p:spPr>
        <p:txBody>
          <a:bodyPr wrap="square" rtlCol="0">
            <a:spAutoFit/>
          </a:bodyPr>
          <a:lstStyle/>
          <a:p>
            <a:pPr lvl="0" defTabSz="269875" fontAlgn="auto">
              <a:spcBef>
                <a:spcPct val="20000"/>
              </a:spcBef>
              <a:spcAft>
                <a:spcPts val="0"/>
              </a:spcAft>
            </a:pPr>
            <a:r>
              <a:rPr lang="fr-FR" sz="1600" b="1" i="0">
                <a:solidFill>
                  <a:schemeClr val="tx1"/>
                </a:solidFill>
                <a:latin typeface="Arial" panose="020B0604020202020204" pitchFamily="34" charset="0"/>
                <a:ea typeface="Verdana" panose="020B0604030504040204" pitchFamily="34" charset="0"/>
                <a:cs typeface="Arial" panose="020B0604020202020204" pitchFamily="34" charset="0"/>
              </a:rPr>
              <a:t>Ma quid et qui </a:t>
            </a:r>
            <a:r>
              <a:rPr lang="fr-FR" sz="1600" b="1" i="0" err="1">
                <a:solidFill>
                  <a:schemeClr val="tx1"/>
                </a:solidFill>
                <a:latin typeface="Arial" panose="020B0604020202020204" pitchFamily="34" charset="0"/>
                <a:ea typeface="Verdana" panose="020B0604030504040204" pitchFamily="34" charset="0"/>
                <a:cs typeface="Arial" panose="020B0604020202020204" pitchFamily="34" charset="0"/>
              </a:rPr>
              <a:t>sedipsusto</a:t>
            </a:r>
            <a:r>
              <a:rPr lang="fr-FR" sz="1600" b="1" i="0">
                <a:solidFill>
                  <a:schemeClr val="tx1"/>
                </a:solidFill>
                <a:latin typeface="Arial" panose="020B0604020202020204" pitchFamily="34" charset="0"/>
                <a:ea typeface="Verdana" panose="020B0604030504040204" pitchFamily="34" charset="0"/>
                <a:cs typeface="Arial" panose="020B0604020202020204" pitchFamily="34" charset="0"/>
              </a:rPr>
              <a:t> </a:t>
            </a:r>
            <a:r>
              <a:rPr lang="fr-FR" sz="1600" b="1" i="0" err="1">
                <a:solidFill>
                  <a:schemeClr val="tx1"/>
                </a:solidFill>
                <a:latin typeface="Arial" panose="020B0604020202020204" pitchFamily="34" charset="0"/>
                <a:ea typeface="Verdana" panose="020B0604030504040204" pitchFamily="34" charset="0"/>
                <a:cs typeface="Arial" panose="020B0604020202020204" pitchFamily="34" charset="0"/>
              </a:rPr>
              <a:t>blam</a:t>
            </a:r>
            <a:endParaRPr lang="fr-BE" b="1" i="0">
              <a:solidFill>
                <a:schemeClr val="tx1"/>
              </a:solidFill>
              <a:latin typeface="Arial" panose="020B0604020202020204" pitchFamily="34" charset="0"/>
              <a:cs typeface="Arial" panose="020B0604020202020204" pitchFamily="34" charset="0"/>
            </a:endParaRPr>
          </a:p>
        </p:txBody>
      </p:sp>
      <p:sp>
        <p:nvSpPr>
          <p:cNvPr id="19" name="ZoneTexte 18">
            <a:extLst>
              <a:ext uri="{FF2B5EF4-FFF2-40B4-BE49-F238E27FC236}">
                <a16:creationId xmlns:a16="http://schemas.microsoft.com/office/drawing/2014/main" id="{AE3F4A3C-9ACD-474F-A50D-3C655D2211D3}"/>
              </a:ext>
            </a:extLst>
          </p:cNvPr>
          <p:cNvSpPr txBox="1"/>
          <p:nvPr userDrawn="1"/>
        </p:nvSpPr>
        <p:spPr>
          <a:xfrm>
            <a:off x="4780711" y="3064818"/>
            <a:ext cx="4392488" cy="338554"/>
          </a:xfrm>
          <a:prstGeom prst="rect">
            <a:avLst/>
          </a:prstGeom>
          <a:noFill/>
        </p:spPr>
        <p:txBody>
          <a:bodyPr wrap="square" rtlCol="0">
            <a:spAutoFit/>
          </a:bodyPr>
          <a:lstStyle/>
          <a:p>
            <a:pPr lvl="0" defTabSz="269875" fontAlgn="auto">
              <a:spcBef>
                <a:spcPct val="20000"/>
              </a:spcBef>
              <a:spcAft>
                <a:spcPts val="0"/>
              </a:spcAft>
            </a:pPr>
            <a:r>
              <a:rPr lang="fr-FR" sz="1600" b="1" i="0" err="1">
                <a:solidFill>
                  <a:schemeClr val="tx1"/>
                </a:solidFill>
                <a:latin typeface="Arial" panose="020B0604020202020204" pitchFamily="34" charset="0"/>
                <a:ea typeface="Verdana" panose="020B0604030504040204" pitchFamily="34" charset="0"/>
                <a:cs typeface="Arial" panose="020B0604020202020204" pitchFamily="34" charset="0"/>
              </a:rPr>
              <a:t>Noneste</a:t>
            </a:r>
            <a:r>
              <a:rPr lang="fr-FR" sz="1600" b="1" i="0">
                <a:solidFill>
                  <a:schemeClr val="tx1"/>
                </a:solidFill>
                <a:latin typeface="Arial" panose="020B0604020202020204" pitchFamily="34" charset="0"/>
                <a:ea typeface="Verdana" panose="020B0604030504040204" pitchFamily="34" charset="0"/>
                <a:cs typeface="Arial" panose="020B0604020202020204" pitchFamily="34" charset="0"/>
              </a:rPr>
              <a:t> </a:t>
            </a:r>
            <a:r>
              <a:rPr lang="fr-FR" sz="1600" b="1" i="0" err="1">
                <a:solidFill>
                  <a:schemeClr val="tx1"/>
                </a:solidFill>
                <a:latin typeface="Arial" panose="020B0604020202020204" pitchFamily="34" charset="0"/>
                <a:ea typeface="Verdana" panose="020B0604030504040204" pitchFamily="34" charset="0"/>
                <a:cs typeface="Arial" panose="020B0604020202020204" pitchFamily="34" charset="0"/>
              </a:rPr>
              <a:t>rereserchil</a:t>
            </a:r>
            <a:r>
              <a:rPr lang="fr-FR" sz="1600" b="1" i="0">
                <a:solidFill>
                  <a:schemeClr val="tx1"/>
                </a:solidFill>
                <a:latin typeface="Arial" panose="020B0604020202020204" pitchFamily="34" charset="0"/>
                <a:ea typeface="Verdana" panose="020B0604030504040204" pitchFamily="34" charset="0"/>
                <a:cs typeface="Arial" panose="020B0604020202020204" pitchFamily="34" charset="0"/>
              </a:rPr>
              <a:t> id ut </a:t>
            </a:r>
            <a:r>
              <a:rPr lang="fr-FR" sz="1600" b="1" i="0" err="1">
                <a:solidFill>
                  <a:schemeClr val="tx1"/>
                </a:solidFill>
                <a:latin typeface="Arial" panose="020B0604020202020204" pitchFamily="34" charset="0"/>
                <a:ea typeface="Verdana" panose="020B0604030504040204" pitchFamily="34" charset="0"/>
                <a:cs typeface="Arial" panose="020B0604020202020204" pitchFamily="34" charset="0"/>
              </a:rPr>
              <a:t>enditaquate</a:t>
            </a:r>
            <a:endParaRPr lang="fr-BE" b="1" i="0">
              <a:solidFill>
                <a:schemeClr val="tx1"/>
              </a:solidFill>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DBFF7CD3-6C71-9D4E-B45C-115E7B9AE9A2}"/>
              </a:ext>
            </a:extLst>
          </p:cNvPr>
          <p:cNvSpPr txBox="1"/>
          <p:nvPr userDrawn="1"/>
        </p:nvSpPr>
        <p:spPr>
          <a:xfrm>
            <a:off x="4780711" y="3640882"/>
            <a:ext cx="3888432" cy="338554"/>
          </a:xfrm>
          <a:prstGeom prst="rect">
            <a:avLst/>
          </a:prstGeom>
          <a:noFill/>
        </p:spPr>
        <p:txBody>
          <a:bodyPr wrap="square" rtlCol="0">
            <a:spAutoFit/>
          </a:bodyPr>
          <a:lstStyle/>
          <a:p>
            <a:pPr lvl="0" defTabSz="269875" fontAlgn="auto">
              <a:spcBef>
                <a:spcPct val="20000"/>
              </a:spcBef>
              <a:spcAft>
                <a:spcPts val="0"/>
              </a:spcAft>
            </a:pPr>
            <a:r>
              <a:rPr lang="fr-FR" sz="1600" b="1" i="0" err="1">
                <a:solidFill>
                  <a:schemeClr val="tx1"/>
                </a:solidFill>
                <a:latin typeface="Arial" panose="020B0604020202020204" pitchFamily="34" charset="0"/>
                <a:ea typeface="Verdana" panose="020B0604030504040204" pitchFamily="34" charset="0"/>
                <a:cs typeface="Arial" panose="020B0604020202020204" pitchFamily="34" charset="0"/>
              </a:rPr>
              <a:t>Litibus</a:t>
            </a:r>
            <a:r>
              <a:rPr lang="fr-FR" sz="1600" b="1" i="0">
                <a:solidFill>
                  <a:schemeClr val="tx1"/>
                </a:solidFill>
                <a:latin typeface="Arial" panose="020B0604020202020204" pitchFamily="34" charset="0"/>
                <a:ea typeface="Verdana" panose="020B0604030504040204" pitchFamily="34" charset="0"/>
                <a:cs typeface="Arial" panose="020B0604020202020204" pitchFamily="34" charset="0"/>
              </a:rPr>
              <a:t> </a:t>
            </a:r>
            <a:r>
              <a:rPr lang="fr-FR" sz="1600" b="1" i="0" err="1">
                <a:solidFill>
                  <a:schemeClr val="tx1"/>
                </a:solidFill>
                <a:latin typeface="Arial" panose="020B0604020202020204" pitchFamily="34" charset="0"/>
                <a:ea typeface="Verdana" panose="020B0604030504040204" pitchFamily="34" charset="0"/>
                <a:cs typeface="Arial" panose="020B0604020202020204" pitchFamily="34" charset="0"/>
              </a:rPr>
              <a:t>rerum</a:t>
            </a:r>
            <a:endParaRPr lang="fr-BE" sz="1600" b="1" i="0">
              <a:solidFill>
                <a:schemeClr val="tx1"/>
              </a:solidFill>
              <a:latin typeface="Arial" panose="020B0604020202020204" pitchFamily="34" charset="0"/>
              <a:ea typeface="Verdana" panose="020B0604030504040204" pitchFamily="34" charset="0"/>
              <a:cs typeface="Arial" panose="020B0604020202020204" pitchFamily="34" charset="0"/>
            </a:endParaRPr>
          </a:p>
        </p:txBody>
      </p:sp>
      <p:sp>
        <p:nvSpPr>
          <p:cNvPr id="21" name="ZoneTexte 19">
            <a:extLst>
              <a:ext uri="{FF2B5EF4-FFF2-40B4-BE49-F238E27FC236}">
                <a16:creationId xmlns:a16="http://schemas.microsoft.com/office/drawing/2014/main" id="{25954152-5DCB-884E-8BEA-E6AB901D322C}"/>
              </a:ext>
            </a:extLst>
          </p:cNvPr>
          <p:cNvSpPr txBox="1"/>
          <p:nvPr userDrawn="1"/>
        </p:nvSpPr>
        <p:spPr>
          <a:xfrm>
            <a:off x="4204647" y="4865018"/>
            <a:ext cx="429448" cy="338554"/>
          </a:xfrm>
          <a:prstGeom prst="rect">
            <a:avLst/>
          </a:prstGeom>
          <a:noFill/>
        </p:spPr>
        <p:txBody>
          <a:bodyPr wrap="square" rtlCol="0">
            <a:spAutoFit/>
          </a:bodyPr>
          <a:lstStyle/>
          <a:p>
            <a:pPr lvl="0" defTabSz="457200" fontAlgn="auto">
              <a:spcBef>
                <a:spcPct val="20000"/>
              </a:spcBef>
              <a:spcAft>
                <a:spcPts val="1200"/>
              </a:spcAft>
              <a:buClr>
                <a:srgbClr val="00AEEF"/>
              </a:buClr>
            </a:pPr>
            <a:r>
              <a:rPr lang="fr-BE" sz="1600">
                <a:solidFill>
                  <a:schemeClr val="tx1"/>
                </a:solidFill>
                <a:latin typeface="+mj-lt"/>
                <a:ea typeface="Verdana" panose="020B0604030504040204" pitchFamily="34" charset="0"/>
              </a:rPr>
              <a:t>6.</a:t>
            </a:r>
            <a:endParaRPr lang="fr-BE">
              <a:solidFill>
                <a:schemeClr val="tx1"/>
              </a:solidFill>
              <a:latin typeface="+mj-lt"/>
            </a:endParaRPr>
          </a:p>
        </p:txBody>
      </p:sp>
    </p:spTree>
    <p:extLst>
      <p:ext uri="{BB962C8B-B14F-4D97-AF65-F5344CB8AC3E}">
        <p14:creationId xmlns:p14="http://schemas.microsoft.com/office/powerpoint/2010/main" val="1938155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724400" y="6311900"/>
            <a:ext cx="2743200" cy="365125"/>
          </a:xfrm>
          <a:prstGeom prst="rect">
            <a:avLst/>
          </a:prstGeom>
        </p:spPr>
        <p:txBody>
          <a:bodyPr anchor="b"/>
          <a:lstStyle>
            <a:lvl1pPr algn="ctr">
              <a:defRPr sz="1000">
                <a:solidFill>
                  <a:schemeClr val="accent1"/>
                </a:solidFill>
                <a:latin typeface="+mj-lt"/>
              </a:defRPr>
            </a:lvl1pPr>
          </a:lstStyle>
          <a:p>
            <a:fld id="{5A7367FA-8122-7042-BABF-F231B2E56303}" type="slidenum">
              <a:rPr lang="fr-FR" smtClean="0"/>
              <a:pPr/>
              <a:t>‹N°›</a:t>
            </a:fld>
            <a:endParaRPr lang="fr-FR"/>
          </a:p>
        </p:txBody>
      </p:sp>
      <p:sp>
        <p:nvSpPr>
          <p:cNvPr id="8" name="Date Placeholder 1">
            <a:extLst>
              <a:ext uri="{FF2B5EF4-FFF2-40B4-BE49-F238E27FC236}">
                <a16:creationId xmlns:a16="http://schemas.microsoft.com/office/drawing/2014/main" id="{754C0526-3192-374D-A12A-566A908CB307}"/>
              </a:ext>
            </a:extLst>
          </p:cNvPr>
          <p:cNvSpPr>
            <a:spLocks noGrp="1"/>
          </p:cNvSpPr>
          <p:nvPr>
            <p:ph type="dt" sz="half" idx="10"/>
          </p:nvPr>
        </p:nvSpPr>
        <p:spPr>
          <a:xfrm>
            <a:off x="228600" y="6081386"/>
            <a:ext cx="2743200" cy="640089"/>
          </a:xfrm>
          <a:prstGeom prst="rect">
            <a:avLst/>
          </a:prstGeom>
        </p:spPr>
        <p:txBody>
          <a:bodyPr anchor="b"/>
          <a:lstStyle>
            <a:lvl1pPr>
              <a:defRPr sz="1400"/>
            </a:lvl1pPr>
          </a:lstStyle>
          <a:p>
            <a:fld id="{5BBBD06C-1010-6844-BDB5-987650CF6D38}" type="datetimeFigureOut">
              <a:rPr lang="fr-FR" smtClean="0"/>
              <a:pPr/>
              <a:t>23/12/2024</a:t>
            </a:fld>
            <a:endParaRPr lang="fr-FR"/>
          </a:p>
        </p:txBody>
      </p:sp>
      <p:sp>
        <p:nvSpPr>
          <p:cNvPr id="9" name="Footer Placeholder 2">
            <a:extLst>
              <a:ext uri="{FF2B5EF4-FFF2-40B4-BE49-F238E27FC236}">
                <a16:creationId xmlns:a16="http://schemas.microsoft.com/office/drawing/2014/main" id="{E0CF9A20-8AE0-1440-AC44-4B64101ACAEC}"/>
              </a:ext>
            </a:extLst>
          </p:cNvPr>
          <p:cNvSpPr>
            <a:spLocks noGrp="1"/>
          </p:cNvSpPr>
          <p:nvPr>
            <p:ph type="ftr" sz="quarter" idx="11"/>
          </p:nvPr>
        </p:nvSpPr>
        <p:spPr>
          <a:xfrm>
            <a:off x="8483600" y="6081386"/>
            <a:ext cx="3479800" cy="640089"/>
          </a:xfrm>
          <a:prstGeom prst="rect">
            <a:avLst/>
          </a:prstGeom>
        </p:spPr>
        <p:txBody>
          <a:bodyPr anchor="b"/>
          <a:lstStyle>
            <a:lvl1pPr algn="ctr">
              <a:defRPr sz="1400"/>
            </a:lvl1pPr>
          </a:lstStyle>
          <a:p>
            <a:pPr algn="r"/>
            <a:r>
              <a:rPr lang="fr-FR"/>
              <a:t>PRESENTATION X</a:t>
            </a:r>
          </a:p>
        </p:txBody>
      </p:sp>
      <p:sp>
        <p:nvSpPr>
          <p:cNvPr id="13" name="Rectangle 12">
            <a:extLst>
              <a:ext uri="{FF2B5EF4-FFF2-40B4-BE49-F238E27FC236}">
                <a16:creationId xmlns:a16="http://schemas.microsoft.com/office/drawing/2014/main" id="{C6EAEE19-04E4-8449-81F8-27340F658275}"/>
              </a:ext>
            </a:extLst>
          </p:cNvPr>
          <p:cNvSpPr/>
          <p:nvPr userDrawn="1"/>
        </p:nvSpPr>
        <p:spPr>
          <a:xfrm>
            <a:off x="11438614" y="6253504"/>
            <a:ext cx="435771" cy="476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4" name="Title 1">
            <a:extLst>
              <a:ext uri="{FF2B5EF4-FFF2-40B4-BE49-F238E27FC236}">
                <a16:creationId xmlns:a16="http://schemas.microsoft.com/office/drawing/2014/main" id="{ADCAC634-9E28-8F43-8932-F3D025FAEAB5}"/>
              </a:ext>
            </a:extLst>
          </p:cNvPr>
          <p:cNvSpPr>
            <a:spLocks noGrp="1"/>
          </p:cNvSpPr>
          <p:nvPr>
            <p:ph type="title"/>
          </p:nvPr>
        </p:nvSpPr>
        <p:spPr>
          <a:xfrm>
            <a:off x="2611259" y="1065349"/>
            <a:ext cx="7157581" cy="885372"/>
          </a:xfrm>
          <a:prstGeom prst="rect">
            <a:avLst/>
          </a:prstGeom>
        </p:spPr>
        <p:txBody>
          <a:bodyPr/>
          <a:lstStyle>
            <a:lvl1pPr>
              <a:defRPr b="1" i="0">
                <a:latin typeface="Arial" panose="020B0604020202020204" pitchFamily="34" charset="0"/>
                <a:cs typeface="Arial" panose="020B0604020202020204" pitchFamily="34" charset="0"/>
              </a:defRPr>
            </a:lvl1pPr>
          </a:lstStyle>
          <a:p>
            <a:r>
              <a:rPr lang="fr-FR"/>
              <a:t>Modifiez le style du titre</a:t>
            </a:r>
            <a:endParaRPr lang="en-US"/>
          </a:p>
        </p:txBody>
      </p:sp>
      <p:sp>
        <p:nvSpPr>
          <p:cNvPr id="10" name="Content Placeholder 2">
            <a:extLst>
              <a:ext uri="{FF2B5EF4-FFF2-40B4-BE49-F238E27FC236}">
                <a16:creationId xmlns:a16="http://schemas.microsoft.com/office/drawing/2014/main" id="{4A71900B-BCFF-E745-828A-470E7D6A217D}"/>
              </a:ext>
            </a:extLst>
          </p:cNvPr>
          <p:cNvSpPr>
            <a:spLocks noGrp="1"/>
          </p:cNvSpPr>
          <p:nvPr>
            <p:ph sz="half" idx="1"/>
          </p:nvPr>
        </p:nvSpPr>
        <p:spPr>
          <a:xfrm>
            <a:off x="2611259" y="2720594"/>
            <a:ext cx="3850501" cy="3020695"/>
          </a:xfrm>
          <a:prstGeom prst="rect">
            <a:avLst/>
          </a:prstGeom>
        </p:spPr>
        <p:txBody>
          <a:bodyPr numCol="1"/>
          <a:lstStyle>
            <a:lvl1pPr>
              <a:buClr>
                <a:schemeClr val="accent2"/>
              </a:buClr>
              <a:defRPr sz="1800" b="1" i="0">
                <a:solidFill>
                  <a:schemeClr val="accent1"/>
                </a:solidFill>
                <a:latin typeface="Arial" panose="020B0604020202020204" pitchFamily="34" charset="0"/>
                <a:cs typeface="Arial" panose="020B0604020202020204" pitchFamily="34" charset="0"/>
              </a:defRPr>
            </a:lvl1pPr>
            <a:lvl2pPr>
              <a:buClr>
                <a:schemeClr val="accent2"/>
              </a:buClr>
              <a:defRPr sz="1800"/>
            </a:lvl2pPr>
            <a:lvl3pPr>
              <a:buClr>
                <a:schemeClr val="accent2"/>
              </a:buClr>
              <a:defRPr sz="1600"/>
            </a:lvl3pPr>
            <a:lvl4pPr>
              <a:buClr>
                <a:schemeClr val="accent2"/>
              </a:buClr>
              <a:defRPr sz="14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
        <p:nvSpPr>
          <p:cNvPr id="3" name="ZoneTexte 2">
            <a:extLst>
              <a:ext uri="{FF2B5EF4-FFF2-40B4-BE49-F238E27FC236}">
                <a16:creationId xmlns:a16="http://schemas.microsoft.com/office/drawing/2014/main" id="{4BE446D8-6D2A-1740-9A6C-CE2E322A3824}"/>
              </a:ext>
            </a:extLst>
          </p:cNvPr>
          <p:cNvSpPr txBox="1"/>
          <p:nvPr userDrawn="1"/>
        </p:nvSpPr>
        <p:spPr>
          <a:xfrm>
            <a:off x="6711696" y="2712720"/>
            <a:ext cx="3474720" cy="1938992"/>
          </a:xfrm>
          <a:prstGeom prst="rect">
            <a:avLst/>
          </a:prstGeom>
          <a:noFill/>
        </p:spPr>
        <p:txBody>
          <a:bodyPr wrap="square" rtlCol="0">
            <a:spAutoFit/>
          </a:bodyPr>
          <a:lstStyle/>
          <a:p>
            <a:r>
              <a:rPr lang="fr-BE" sz="1200" b="0" i="0" kern="1200">
                <a:solidFill>
                  <a:schemeClr val="tx1"/>
                </a:solidFill>
                <a:effectLst/>
                <a:latin typeface="+mn-lt"/>
                <a:ea typeface="+mn-ea"/>
                <a:cs typeface="+mn-cs"/>
              </a:rPr>
              <a:t>"</a:t>
            </a:r>
            <a:r>
              <a:rPr lang="fr-BE" sz="1200" b="0" i="0" kern="1200" err="1">
                <a:solidFill>
                  <a:schemeClr val="tx1"/>
                </a:solidFill>
                <a:effectLst/>
                <a:latin typeface="+mn-lt"/>
                <a:ea typeface="+mn-ea"/>
                <a:cs typeface="+mn-cs"/>
              </a:rPr>
              <a:t>Lorem</a:t>
            </a:r>
            <a:r>
              <a:rPr lang="fr-BE" sz="1200" b="0" i="0" kern="1200">
                <a:solidFill>
                  <a:schemeClr val="tx1"/>
                </a:solidFill>
                <a:effectLst/>
                <a:latin typeface="+mn-lt"/>
                <a:ea typeface="+mn-ea"/>
                <a:cs typeface="+mn-cs"/>
              </a:rPr>
              <a:t> </a:t>
            </a:r>
            <a:r>
              <a:rPr lang="fr-BE" sz="1200" b="0" i="0" kern="1200" err="1">
                <a:solidFill>
                  <a:schemeClr val="tx1"/>
                </a:solidFill>
                <a:effectLst/>
                <a:latin typeface="+mn-lt"/>
                <a:ea typeface="+mn-ea"/>
                <a:cs typeface="+mn-cs"/>
              </a:rPr>
              <a:t>ipsum</a:t>
            </a:r>
            <a:r>
              <a:rPr lang="fr-BE" sz="1200" b="0" i="0" kern="1200">
                <a:solidFill>
                  <a:schemeClr val="tx1"/>
                </a:solidFill>
                <a:effectLst/>
                <a:latin typeface="+mn-lt"/>
                <a:ea typeface="+mn-ea"/>
                <a:cs typeface="+mn-cs"/>
              </a:rPr>
              <a:t> </a:t>
            </a:r>
            <a:r>
              <a:rPr lang="fr-BE" sz="1200" b="0" i="0" kern="1200" err="1">
                <a:solidFill>
                  <a:schemeClr val="tx1"/>
                </a:solidFill>
                <a:effectLst/>
                <a:latin typeface="+mn-lt"/>
                <a:ea typeface="+mn-ea"/>
                <a:cs typeface="+mn-cs"/>
              </a:rPr>
              <a:t>dolor</a:t>
            </a:r>
            <a:r>
              <a:rPr lang="fr-BE" sz="1200" b="0" i="0" kern="1200">
                <a:solidFill>
                  <a:schemeClr val="tx1"/>
                </a:solidFill>
                <a:effectLst/>
                <a:latin typeface="+mn-lt"/>
                <a:ea typeface="+mn-ea"/>
                <a:cs typeface="+mn-cs"/>
              </a:rPr>
              <a:t> </a:t>
            </a:r>
            <a:r>
              <a:rPr lang="fr-BE" sz="1200" b="0" i="0" kern="1200" err="1">
                <a:solidFill>
                  <a:schemeClr val="tx1"/>
                </a:solidFill>
                <a:effectLst/>
                <a:latin typeface="+mn-lt"/>
                <a:ea typeface="+mn-ea"/>
                <a:cs typeface="+mn-cs"/>
              </a:rPr>
              <a:t>sit</a:t>
            </a:r>
            <a:r>
              <a:rPr lang="fr-BE" sz="1200" b="0" i="0" kern="1200">
                <a:solidFill>
                  <a:schemeClr val="tx1"/>
                </a:solidFill>
                <a:effectLst/>
                <a:latin typeface="+mn-lt"/>
                <a:ea typeface="+mn-ea"/>
                <a:cs typeface="+mn-cs"/>
              </a:rPr>
              <a:t> </a:t>
            </a:r>
            <a:r>
              <a:rPr lang="fr-BE" sz="1200" b="0" i="0" kern="1200" err="1">
                <a:solidFill>
                  <a:schemeClr val="tx1"/>
                </a:solidFill>
                <a:effectLst/>
                <a:latin typeface="+mn-lt"/>
                <a:ea typeface="+mn-ea"/>
                <a:cs typeface="+mn-cs"/>
              </a:rPr>
              <a:t>amet</a:t>
            </a:r>
            <a:r>
              <a:rPr lang="fr-BE" sz="1200" b="0" i="0" kern="1200">
                <a:solidFill>
                  <a:schemeClr val="tx1"/>
                </a:solidFill>
                <a:effectLst/>
                <a:latin typeface="+mn-lt"/>
                <a:ea typeface="+mn-ea"/>
                <a:cs typeface="+mn-cs"/>
              </a:rPr>
              <a:t>, </a:t>
            </a:r>
            <a:r>
              <a:rPr lang="fr-BE" sz="1200" b="0" i="0" kern="1200" err="1">
                <a:solidFill>
                  <a:schemeClr val="tx1"/>
                </a:solidFill>
                <a:effectLst/>
                <a:latin typeface="+mn-lt"/>
                <a:ea typeface="+mn-ea"/>
                <a:cs typeface="+mn-cs"/>
              </a:rPr>
              <a:t>consectetur</a:t>
            </a:r>
            <a:r>
              <a:rPr lang="fr-BE" sz="1200" b="0" i="0" kern="1200">
                <a:solidFill>
                  <a:schemeClr val="tx1"/>
                </a:solidFill>
                <a:effectLst/>
                <a:latin typeface="+mn-lt"/>
                <a:ea typeface="+mn-ea"/>
                <a:cs typeface="+mn-cs"/>
              </a:rPr>
              <a:t> </a:t>
            </a:r>
            <a:r>
              <a:rPr lang="fr-BE" sz="1200" b="0" i="0" kern="1200" err="1">
                <a:solidFill>
                  <a:schemeClr val="tx1"/>
                </a:solidFill>
                <a:effectLst/>
                <a:latin typeface="+mn-lt"/>
                <a:ea typeface="+mn-ea"/>
                <a:cs typeface="+mn-cs"/>
              </a:rPr>
              <a:t>adipiscing</a:t>
            </a:r>
            <a:r>
              <a:rPr lang="fr-BE" sz="1200" b="0" i="0" kern="1200">
                <a:solidFill>
                  <a:schemeClr val="tx1"/>
                </a:solidFill>
                <a:effectLst/>
                <a:latin typeface="+mn-lt"/>
                <a:ea typeface="+mn-ea"/>
                <a:cs typeface="+mn-cs"/>
              </a:rPr>
              <a:t> </a:t>
            </a:r>
            <a:r>
              <a:rPr lang="fr-BE" sz="1200" b="0" i="0" kern="1200" err="1">
                <a:solidFill>
                  <a:schemeClr val="tx1"/>
                </a:solidFill>
                <a:effectLst/>
                <a:latin typeface="+mn-lt"/>
                <a:ea typeface="+mn-ea"/>
                <a:cs typeface="+mn-cs"/>
              </a:rPr>
              <a:t>elit</a:t>
            </a:r>
            <a:r>
              <a:rPr lang="fr-BE" sz="1200" b="0" i="0" kern="1200">
                <a:solidFill>
                  <a:schemeClr val="tx1"/>
                </a:solidFill>
                <a:effectLst/>
                <a:latin typeface="+mn-lt"/>
                <a:ea typeface="+mn-ea"/>
                <a:cs typeface="+mn-cs"/>
              </a:rPr>
              <a:t>, </a:t>
            </a:r>
            <a:r>
              <a:rPr lang="fr-BE" sz="1200" b="0" i="0" kern="1200" err="1">
                <a:solidFill>
                  <a:schemeClr val="tx1"/>
                </a:solidFill>
                <a:effectLst/>
                <a:latin typeface="+mn-lt"/>
                <a:ea typeface="+mn-ea"/>
                <a:cs typeface="+mn-cs"/>
              </a:rPr>
              <a:t>sed</a:t>
            </a:r>
            <a:r>
              <a:rPr lang="fr-BE" sz="1200" b="0" i="0" kern="1200">
                <a:solidFill>
                  <a:schemeClr val="tx1"/>
                </a:solidFill>
                <a:effectLst/>
                <a:latin typeface="+mn-lt"/>
                <a:ea typeface="+mn-ea"/>
                <a:cs typeface="+mn-cs"/>
              </a:rPr>
              <a:t> do </a:t>
            </a:r>
            <a:r>
              <a:rPr lang="fr-BE" sz="1200" b="0" i="0" kern="1200" err="1">
                <a:solidFill>
                  <a:schemeClr val="tx1"/>
                </a:solidFill>
                <a:effectLst/>
                <a:latin typeface="+mn-lt"/>
                <a:ea typeface="+mn-ea"/>
                <a:cs typeface="+mn-cs"/>
              </a:rPr>
              <a:t>eiusmod</a:t>
            </a:r>
            <a:r>
              <a:rPr lang="fr-BE" sz="1200" b="0" i="0" kern="1200">
                <a:solidFill>
                  <a:schemeClr val="tx1"/>
                </a:solidFill>
                <a:effectLst/>
                <a:latin typeface="+mn-lt"/>
                <a:ea typeface="+mn-ea"/>
                <a:cs typeface="+mn-cs"/>
              </a:rPr>
              <a:t> </a:t>
            </a:r>
            <a:r>
              <a:rPr lang="fr-BE" sz="1200" b="0" i="0" kern="1200" err="1">
                <a:solidFill>
                  <a:schemeClr val="tx1"/>
                </a:solidFill>
                <a:effectLst/>
                <a:latin typeface="+mn-lt"/>
                <a:ea typeface="+mn-ea"/>
                <a:cs typeface="+mn-cs"/>
              </a:rPr>
              <a:t>tempor</a:t>
            </a:r>
            <a:r>
              <a:rPr lang="fr-BE" sz="1200" b="0" i="0" kern="1200">
                <a:solidFill>
                  <a:schemeClr val="tx1"/>
                </a:solidFill>
                <a:effectLst/>
                <a:latin typeface="+mn-lt"/>
                <a:ea typeface="+mn-ea"/>
                <a:cs typeface="+mn-cs"/>
              </a:rPr>
              <a:t> </a:t>
            </a:r>
            <a:r>
              <a:rPr lang="fr-BE" sz="1200" b="0" i="0" kern="1200" err="1">
                <a:solidFill>
                  <a:schemeClr val="tx1"/>
                </a:solidFill>
                <a:effectLst/>
                <a:latin typeface="+mn-lt"/>
                <a:ea typeface="+mn-ea"/>
                <a:cs typeface="+mn-cs"/>
              </a:rPr>
              <a:t>incididunt</a:t>
            </a:r>
            <a:r>
              <a:rPr lang="fr-BE" sz="1200" b="0" i="0" kern="1200">
                <a:solidFill>
                  <a:schemeClr val="tx1"/>
                </a:solidFill>
                <a:effectLst/>
                <a:latin typeface="+mn-lt"/>
                <a:ea typeface="+mn-ea"/>
                <a:cs typeface="+mn-cs"/>
              </a:rPr>
              <a:t> ut </a:t>
            </a:r>
            <a:r>
              <a:rPr lang="fr-BE" sz="1200" b="0" i="0" kern="1200" err="1">
                <a:solidFill>
                  <a:schemeClr val="tx1"/>
                </a:solidFill>
                <a:effectLst/>
                <a:latin typeface="+mn-lt"/>
                <a:ea typeface="+mn-ea"/>
                <a:cs typeface="+mn-cs"/>
              </a:rPr>
              <a:t>labore</a:t>
            </a:r>
            <a:r>
              <a:rPr lang="fr-BE" sz="1200" b="0" i="0" kern="1200">
                <a:solidFill>
                  <a:schemeClr val="tx1"/>
                </a:solidFill>
                <a:effectLst/>
                <a:latin typeface="+mn-lt"/>
                <a:ea typeface="+mn-ea"/>
                <a:cs typeface="+mn-cs"/>
              </a:rPr>
              <a:t> et </a:t>
            </a:r>
            <a:r>
              <a:rPr lang="fr-BE" sz="1200" b="0" i="0" kern="1200" err="1">
                <a:solidFill>
                  <a:schemeClr val="tx1"/>
                </a:solidFill>
                <a:effectLst/>
                <a:latin typeface="+mn-lt"/>
                <a:ea typeface="+mn-ea"/>
                <a:cs typeface="+mn-cs"/>
              </a:rPr>
              <a:t>dolore</a:t>
            </a:r>
            <a:r>
              <a:rPr lang="fr-BE" sz="1200" b="0" i="0" kern="1200">
                <a:solidFill>
                  <a:schemeClr val="tx1"/>
                </a:solidFill>
                <a:effectLst/>
                <a:latin typeface="+mn-lt"/>
                <a:ea typeface="+mn-ea"/>
                <a:cs typeface="+mn-cs"/>
              </a:rPr>
              <a:t> magna </a:t>
            </a:r>
            <a:r>
              <a:rPr lang="fr-BE" sz="1200" b="0" i="0" kern="1200" err="1">
                <a:solidFill>
                  <a:schemeClr val="tx1"/>
                </a:solidFill>
                <a:effectLst/>
                <a:latin typeface="+mn-lt"/>
                <a:ea typeface="+mn-ea"/>
                <a:cs typeface="+mn-cs"/>
              </a:rPr>
              <a:t>aliqua</a:t>
            </a:r>
            <a:r>
              <a:rPr lang="fr-BE" sz="1200" b="0" i="0" kern="1200">
                <a:solidFill>
                  <a:schemeClr val="tx1"/>
                </a:solidFill>
                <a:effectLst/>
                <a:latin typeface="+mn-lt"/>
                <a:ea typeface="+mn-ea"/>
                <a:cs typeface="+mn-cs"/>
              </a:rPr>
              <a:t>. Ut </a:t>
            </a:r>
            <a:r>
              <a:rPr lang="fr-BE" sz="1200" b="0" i="0" kern="1200" err="1">
                <a:solidFill>
                  <a:schemeClr val="tx1"/>
                </a:solidFill>
                <a:effectLst/>
                <a:latin typeface="+mn-lt"/>
                <a:ea typeface="+mn-ea"/>
                <a:cs typeface="+mn-cs"/>
              </a:rPr>
              <a:t>enim</a:t>
            </a:r>
            <a:r>
              <a:rPr lang="fr-BE" sz="1200" b="0" i="0" kern="1200">
                <a:solidFill>
                  <a:schemeClr val="tx1"/>
                </a:solidFill>
                <a:effectLst/>
                <a:latin typeface="+mn-lt"/>
                <a:ea typeface="+mn-ea"/>
                <a:cs typeface="+mn-cs"/>
              </a:rPr>
              <a:t> ad </a:t>
            </a:r>
            <a:r>
              <a:rPr lang="fr-BE" sz="1200" b="0" i="0" kern="1200" err="1">
                <a:solidFill>
                  <a:schemeClr val="tx1"/>
                </a:solidFill>
                <a:effectLst/>
                <a:latin typeface="+mn-lt"/>
                <a:ea typeface="+mn-ea"/>
                <a:cs typeface="+mn-cs"/>
              </a:rPr>
              <a:t>minim</a:t>
            </a:r>
            <a:r>
              <a:rPr lang="fr-BE" sz="1200" b="0" i="0" kern="1200">
                <a:solidFill>
                  <a:schemeClr val="tx1"/>
                </a:solidFill>
                <a:effectLst/>
                <a:latin typeface="+mn-lt"/>
                <a:ea typeface="+mn-ea"/>
                <a:cs typeface="+mn-cs"/>
              </a:rPr>
              <a:t> </a:t>
            </a:r>
            <a:r>
              <a:rPr lang="fr-BE" sz="1200" b="0" i="0" kern="1200" err="1">
                <a:solidFill>
                  <a:schemeClr val="tx1"/>
                </a:solidFill>
                <a:effectLst/>
                <a:latin typeface="+mn-lt"/>
                <a:ea typeface="+mn-ea"/>
                <a:cs typeface="+mn-cs"/>
              </a:rPr>
              <a:t>veniam</a:t>
            </a:r>
            <a:r>
              <a:rPr lang="fr-BE" sz="1200" b="0" i="0" kern="1200">
                <a:solidFill>
                  <a:schemeClr val="tx1"/>
                </a:solidFill>
                <a:effectLst/>
                <a:latin typeface="+mn-lt"/>
                <a:ea typeface="+mn-ea"/>
                <a:cs typeface="+mn-cs"/>
              </a:rPr>
              <a:t>, </a:t>
            </a:r>
            <a:r>
              <a:rPr lang="fr-BE" sz="1200" b="0" i="0" kern="1200" err="1">
                <a:solidFill>
                  <a:schemeClr val="tx1"/>
                </a:solidFill>
                <a:effectLst/>
                <a:latin typeface="+mn-lt"/>
                <a:ea typeface="+mn-ea"/>
                <a:cs typeface="+mn-cs"/>
              </a:rPr>
              <a:t>quis</a:t>
            </a:r>
            <a:r>
              <a:rPr lang="fr-BE" sz="1200" b="0" i="0" kern="1200">
                <a:solidFill>
                  <a:schemeClr val="tx1"/>
                </a:solidFill>
                <a:effectLst/>
                <a:latin typeface="+mn-lt"/>
                <a:ea typeface="+mn-ea"/>
                <a:cs typeface="+mn-cs"/>
              </a:rPr>
              <a:t> </a:t>
            </a:r>
            <a:r>
              <a:rPr lang="fr-BE" sz="1200" b="0" i="0" kern="1200" err="1">
                <a:solidFill>
                  <a:schemeClr val="tx1"/>
                </a:solidFill>
                <a:effectLst/>
                <a:latin typeface="+mn-lt"/>
                <a:ea typeface="+mn-ea"/>
                <a:cs typeface="+mn-cs"/>
              </a:rPr>
              <a:t>nostrud</a:t>
            </a:r>
            <a:r>
              <a:rPr lang="fr-BE" sz="1200" b="0" i="0" kern="1200">
                <a:solidFill>
                  <a:schemeClr val="tx1"/>
                </a:solidFill>
                <a:effectLst/>
                <a:latin typeface="+mn-lt"/>
                <a:ea typeface="+mn-ea"/>
                <a:cs typeface="+mn-cs"/>
              </a:rPr>
              <a:t> </a:t>
            </a:r>
            <a:r>
              <a:rPr lang="fr-BE" sz="1200" b="0" i="0" kern="1200" err="1">
                <a:solidFill>
                  <a:schemeClr val="tx1"/>
                </a:solidFill>
                <a:effectLst/>
                <a:latin typeface="+mn-lt"/>
                <a:ea typeface="+mn-ea"/>
                <a:cs typeface="+mn-cs"/>
              </a:rPr>
              <a:t>exercitation</a:t>
            </a:r>
            <a:r>
              <a:rPr lang="fr-BE" sz="1200" b="0" i="0" kern="1200">
                <a:solidFill>
                  <a:schemeClr val="tx1"/>
                </a:solidFill>
                <a:effectLst/>
                <a:latin typeface="+mn-lt"/>
                <a:ea typeface="+mn-ea"/>
                <a:cs typeface="+mn-cs"/>
              </a:rPr>
              <a:t> </a:t>
            </a:r>
            <a:r>
              <a:rPr lang="fr-BE" sz="1200" b="0" i="0" kern="1200" err="1">
                <a:solidFill>
                  <a:schemeClr val="tx1"/>
                </a:solidFill>
                <a:effectLst/>
                <a:latin typeface="+mn-lt"/>
                <a:ea typeface="+mn-ea"/>
                <a:cs typeface="+mn-cs"/>
              </a:rPr>
              <a:t>ullamco</a:t>
            </a:r>
            <a:r>
              <a:rPr lang="fr-BE" sz="1200" b="0" i="0" kern="1200">
                <a:solidFill>
                  <a:schemeClr val="tx1"/>
                </a:solidFill>
                <a:effectLst/>
                <a:latin typeface="+mn-lt"/>
                <a:ea typeface="+mn-ea"/>
                <a:cs typeface="+mn-cs"/>
              </a:rPr>
              <a:t> </a:t>
            </a:r>
            <a:r>
              <a:rPr lang="fr-BE" sz="1200" b="0" i="0" kern="1200" err="1">
                <a:solidFill>
                  <a:schemeClr val="tx1"/>
                </a:solidFill>
                <a:effectLst/>
                <a:latin typeface="+mn-lt"/>
                <a:ea typeface="+mn-ea"/>
                <a:cs typeface="+mn-cs"/>
              </a:rPr>
              <a:t>laboris</a:t>
            </a:r>
            <a:r>
              <a:rPr lang="fr-BE" sz="1200" b="0" i="0" kern="1200">
                <a:solidFill>
                  <a:schemeClr val="tx1"/>
                </a:solidFill>
                <a:effectLst/>
                <a:latin typeface="+mn-lt"/>
                <a:ea typeface="+mn-ea"/>
                <a:cs typeface="+mn-cs"/>
              </a:rPr>
              <a:t> </a:t>
            </a:r>
            <a:r>
              <a:rPr lang="fr-BE" sz="1200" b="0" i="0" kern="1200" err="1">
                <a:solidFill>
                  <a:schemeClr val="tx1"/>
                </a:solidFill>
                <a:effectLst/>
                <a:latin typeface="+mn-lt"/>
                <a:ea typeface="+mn-ea"/>
                <a:cs typeface="+mn-cs"/>
              </a:rPr>
              <a:t>nisi</a:t>
            </a:r>
            <a:r>
              <a:rPr lang="fr-BE" sz="1200" b="0" i="0" kern="1200">
                <a:solidFill>
                  <a:schemeClr val="tx1"/>
                </a:solidFill>
                <a:effectLst/>
                <a:latin typeface="+mn-lt"/>
                <a:ea typeface="+mn-ea"/>
                <a:cs typeface="+mn-cs"/>
              </a:rPr>
              <a:t> ut </a:t>
            </a:r>
            <a:r>
              <a:rPr lang="fr-BE" sz="1200" b="0" i="0" kern="1200" err="1">
                <a:solidFill>
                  <a:schemeClr val="tx1"/>
                </a:solidFill>
                <a:effectLst/>
                <a:latin typeface="+mn-lt"/>
                <a:ea typeface="+mn-ea"/>
                <a:cs typeface="+mn-cs"/>
              </a:rPr>
              <a:t>aliquip</a:t>
            </a:r>
            <a:r>
              <a:rPr lang="fr-BE" sz="1200" b="0" i="0" kern="1200">
                <a:solidFill>
                  <a:schemeClr val="tx1"/>
                </a:solidFill>
                <a:effectLst/>
                <a:latin typeface="+mn-lt"/>
                <a:ea typeface="+mn-ea"/>
                <a:cs typeface="+mn-cs"/>
              </a:rPr>
              <a:t> ex </a:t>
            </a:r>
            <a:r>
              <a:rPr lang="fr-BE" sz="1200" b="0" i="0" kern="1200" err="1">
                <a:solidFill>
                  <a:schemeClr val="tx1"/>
                </a:solidFill>
                <a:effectLst/>
                <a:latin typeface="+mn-lt"/>
                <a:ea typeface="+mn-ea"/>
                <a:cs typeface="+mn-cs"/>
              </a:rPr>
              <a:t>ea</a:t>
            </a:r>
            <a:r>
              <a:rPr lang="fr-BE" sz="1200" b="0" i="0" kern="1200">
                <a:solidFill>
                  <a:schemeClr val="tx1"/>
                </a:solidFill>
                <a:effectLst/>
                <a:latin typeface="+mn-lt"/>
                <a:ea typeface="+mn-ea"/>
                <a:cs typeface="+mn-cs"/>
              </a:rPr>
              <a:t> </a:t>
            </a:r>
            <a:r>
              <a:rPr lang="fr-BE" sz="1200" b="0" i="0" kern="1200" err="1">
                <a:solidFill>
                  <a:schemeClr val="tx1"/>
                </a:solidFill>
                <a:effectLst/>
                <a:latin typeface="+mn-lt"/>
                <a:ea typeface="+mn-ea"/>
                <a:cs typeface="+mn-cs"/>
              </a:rPr>
              <a:t>commodo</a:t>
            </a:r>
            <a:r>
              <a:rPr lang="fr-BE" sz="1200" b="0" i="0" kern="1200">
                <a:solidFill>
                  <a:schemeClr val="tx1"/>
                </a:solidFill>
                <a:effectLst/>
                <a:latin typeface="+mn-lt"/>
                <a:ea typeface="+mn-ea"/>
                <a:cs typeface="+mn-cs"/>
              </a:rPr>
              <a:t> </a:t>
            </a:r>
            <a:r>
              <a:rPr lang="fr-BE" sz="1200" b="0" i="0" kern="1200" err="1">
                <a:solidFill>
                  <a:schemeClr val="tx1"/>
                </a:solidFill>
                <a:effectLst/>
                <a:latin typeface="+mn-lt"/>
                <a:ea typeface="+mn-ea"/>
                <a:cs typeface="+mn-cs"/>
              </a:rPr>
              <a:t>consequat</a:t>
            </a:r>
            <a:r>
              <a:rPr lang="fr-BE" sz="1200" b="0" i="0" kern="1200">
                <a:solidFill>
                  <a:schemeClr val="tx1"/>
                </a:solidFill>
                <a:effectLst/>
                <a:latin typeface="+mn-lt"/>
                <a:ea typeface="+mn-ea"/>
                <a:cs typeface="+mn-cs"/>
              </a:rPr>
              <a:t>. Duis </a:t>
            </a:r>
            <a:r>
              <a:rPr lang="fr-BE" sz="1200" b="0" i="0" kern="1200" err="1">
                <a:solidFill>
                  <a:schemeClr val="tx1"/>
                </a:solidFill>
                <a:effectLst/>
                <a:latin typeface="+mn-lt"/>
                <a:ea typeface="+mn-ea"/>
                <a:cs typeface="+mn-cs"/>
              </a:rPr>
              <a:t>aute</a:t>
            </a:r>
            <a:r>
              <a:rPr lang="fr-BE" sz="1200" b="0" i="0" kern="1200">
                <a:solidFill>
                  <a:schemeClr val="tx1"/>
                </a:solidFill>
                <a:effectLst/>
                <a:latin typeface="+mn-lt"/>
                <a:ea typeface="+mn-ea"/>
                <a:cs typeface="+mn-cs"/>
              </a:rPr>
              <a:t> </a:t>
            </a:r>
            <a:r>
              <a:rPr lang="fr-BE" sz="1200" b="0" i="0" kern="1200" err="1">
                <a:solidFill>
                  <a:schemeClr val="tx1"/>
                </a:solidFill>
                <a:effectLst/>
                <a:latin typeface="+mn-lt"/>
                <a:ea typeface="+mn-ea"/>
                <a:cs typeface="+mn-cs"/>
              </a:rPr>
              <a:t>irure</a:t>
            </a:r>
            <a:r>
              <a:rPr lang="fr-BE" sz="1200" b="0" i="0" kern="1200">
                <a:solidFill>
                  <a:schemeClr val="tx1"/>
                </a:solidFill>
                <a:effectLst/>
                <a:latin typeface="+mn-lt"/>
                <a:ea typeface="+mn-ea"/>
                <a:cs typeface="+mn-cs"/>
              </a:rPr>
              <a:t> </a:t>
            </a:r>
            <a:r>
              <a:rPr lang="fr-BE" sz="1200" b="0" i="0" kern="1200" err="1">
                <a:solidFill>
                  <a:schemeClr val="tx1"/>
                </a:solidFill>
                <a:effectLst/>
                <a:latin typeface="+mn-lt"/>
                <a:ea typeface="+mn-ea"/>
                <a:cs typeface="+mn-cs"/>
              </a:rPr>
              <a:t>dolor</a:t>
            </a:r>
            <a:r>
              <a:rPr lang="fr-BE" sz="1200" b="0" i="0" kern="1200">
                <a:solidFill>
                  <a:schemeClr val="tx1"/>
                </a:solidFill>
                <a:effectLst/>
                <a:latin typeface="+mn-lt"/>
                <a:ea typeface="+mn-ea"/>
                <a:cs typeface="+mn-cs"/>
              </a:rPr>
              <a:t> in </a:t>
            </a:r>
            <a:r>
              <a:rPr lang="fr-BE" sz="1200" b="0" i="0" kern="1200" err="1">
                <a:solidFill>
                  <a:schemeClr val="tx1"/>
                </a:solidFill>
                <a:effectLst/>
                <a:latin typeface="+mn-lt"/>
                <a:ea typeface="+mn-ea"/>
                <a:cs typeface="+mn-cs"/>
              </a:rPr>
              <a:t>reprehenderit</a:t>
            </a:r>
            <a:r>
              <a:rPr lang="fr-BE" sz="1200" b="0" i="0" kern="1200">
                <a:solidFill>
                  <a:schemeClr val="tx1"/>
                </a:solidFill>
                <a:effectLst/>
                <a:latin typeface="+mn-lt"/>
                <a:ea typeface="+mn-ea"/>
                <a:cs typeface="+mn-cs"/>
              </a:rPr>
              <a:t> in </a:t>
            </a:r>
            <a:r>
              <a:rPr lang="fr-BE" sz="1200" b="0" i="0" kern="1200" err="1">
                <a:solidFill>
                  <a:schemeClr val="tx1"/>
                </a:solidFill>
                <a:effectLst/>
                <a:latin typeface="+mn-lt"/>
                <a:ea typeface="+mn-ea"/>
                <a:cs typeface="+mn-cs"/>
              </a:rPr>
              <a:t>voluptate</a:t>
            </a:r>
            <a:r>
              <a:rPr lang="fr-BE" sz="1200" b="0" i="0" kern="1200">
                <a:solidFill>
                  <a:schemeClr val="tx1"/>
                </a:solidFill>
                <a:effectLst/>
                <a:latin typeface="+mn-lt"/>
                <a:ea typeface="+mn-ea"/>
                <a:cs typeface="+mn-cs"/>
              </a:rPr>
              <a:t> </a:t>
            </a:r>
            <a:r>
              <a:rPr lang="fr-BE" sz="1200" b="0" i="0" kern="1200" err="1">
                <a:solidFill>
                  <a:schemeClr val="tx1"/>
                </a:solidFill>
                <a:effectLst/>
                <a:latin typeface="+mn-lt"/>
                <a:ea typeface="+mn-ea"/>
                <a:cs typeface="+mn-cs"/>
              </a:rPr>
              <a:t>velit</a:t>
            </a:r>
            <a:r>
              <a:rPr lang="fr-BE" sz="1200" b="0" i="0" kern="1200">
                <a:solidFill>
                  <a:schemeClr val="tx1"/>
                </a:solidFill>
                <a:effectLst/>
                <a:latin typeface="+mn-lt"/>
                <a:ea typeface="+mn-ea"/>
                <a:cs typeface="+mn-cs"/>
              </a:rPr>
              <a:t> esse </a:t>
            </a:r>
            <a:r>
              <a:rPr lang="fr-BE" sz="1200" b="0" i="0" kern="1200" err="1">
                <a:solidFill>
                  <a:schemeClr val="tx1"/>
                </a:solidFill>
                <a:effectLst/>
                <a:latin typeface="+mn-lt"/>
                <a:ea typeface="+mn-ea"/>
                <a:cs typeface="+mn-cs"/>
              </a:rPr>
              <a:t>cillum</a:t>
            </a:r>
            <a:r>
              <a:rPr lang="fr-BE" sz="1200" b="0" i="0" kern="1200">
                <a:solidFill>
                  <a:schemeClr val="tx1"/>
                </a:solidFill>
                <a:effectLst/>
                <a:latin typeface="+mn-lt"/>
                <a:ea typeface="+mn-ea"/>
                <a:cs typeface="+mn-cs"/>
              </a:rPr>
              <a:t> </a:t>
            </a:r>
            <a:r>
              <a:rPr lang="fr-BE" sz="1200" b="0" i="0" kern="1200" err="1">
                <a:solidFill>
                  <a:schemeClr val="tx1"/>
                </a:solidFill>
                <a:effectLst/>
                <a:latin typeface="+mn-lt"/>
                <a:ea typeface="+mn-ea"/>
                <a:cs typeface="+mn-cs"/>
              </a:rPr>
              <a:t>dolore</a:t>
            </a:r>
            <a:r>
              <a:rPr lang="fr-BE" sz="1200" b="0" i="0" kern="1200">
                <a:solidFill>
                  <a:schemeClr val="tx1"/>
                </a:solidFill>
                <a:effectLst/>
                <a:latin typeface="+mn-lt"/>
                <a:ea typeface="+mn-ea"/>
                <a:cs typeface="+mn-cs"/>
              </a:rPr>
              <a:t> eu </a:t>
            </a:r>
            <a:r>
              <a:rPr lang="fr-BE" sz="1200" b="0" i="0" kern="1200" err="1">
                <a:solidFill>
                  <a:schemeClr val="tx1"/>
                </a:solidFill>
                <a:effectLst/>
                <a:latin typeface="+mn-lt"/>
                <a:ea typeface="+mn-ea"/>
                <a:cs typeface="+mn-cs"/>
              </a:rPr>
              <a:t>fugiat</a:t>
            </a:r>
            <a:r>
              <a:rPr lang="fr-BE" sz="1200" b="0" i="0" kern="1200">
                <a:solidFill>
                  <a:schemeClr val="tx1"/>
                </a:solidFill>
                <a:effectLst/>
                <a:latin typeface="+mn-lt"/>
                <a:ea typeface="+mn-ea"/>
                <a:cs typeface="+mn-cs"/>
              </a:rPr>
              <a:t> </a:t>
            </a:r>
            <a:r>
              <a:rPr lang="fr-BE" sz="1200" b="0" i="0" kern="1200" err="1">
                <a:solidFill>
                  <a:schemeClr val="tx1"/>
                </a:solidFill>
                <a:effectLst/>
                <a:latin typeface="+mn-lt"/>
                <a:ea typeface="+mn-ea"/>
                <a:cs typeface="+mn-cs"/>
              </a:rPr>
              <a:t>nulla</a:t>
            </a:r>
            <a:r>
              <a:rPr lang="fr-BE" sz="1200" b="0" i="0" kern="1200">
                <a:solidFill>
                  <a:schemeClr val="tx1"/>
                </a:solidFill>
                <a:effectLst/>
                <a:latin typeface="+mn-lt"/>
                <a:ea typeface="+mn-ea"/>
                <a:cs typeface="+mn-cs"/>
              </a:rPr>
              <a:t> </a:t>
            </a:r>
            <a:r>
              <a:rPr lang="fr-BE" sz="1200" b="0" i="0" kern="1200" err="1">
                <a:solidFill>
                  <a:schemeClr val="tx1"/>
                </a:solidFill>
                <a:effectLst/>
                <a:latin typeface="+mn-lt"/>
                <a:ea typeface="+mn-ea"/>
                <a:cs typeface="+mn-cs"/>
              </a:rPr>
              <a:t>pariatur</a:t>
            </a:r>
            <a:r>
              <a:rPr lang="fr-BE" sz="1200" b="0" i="0" kern="1200">
                <a:solidFill>
                  <a:schemeClr val="tx1"/>
                </a:solidFill>
                <a:effectLst/>
                <a:latin typeface="+mn-lt"/>
                <a:ea typeface="+mn-ea"/>
                <a:cs typeface="+mn-cs"/>
              </a:rPr>
              <a:t>. </a:t>
            </a:r>
            <a:r>
              <a:rPr lang="fr-BE" sz="1200" b="0" i="0" kern="1200" err="1">
                <a:solidFill>
                  <a:schemeClr val="tx1"/>
                </a:solidFill>
                <a:effectLst/>
                <a:latin typeface="+mn-lt"/>
                <a:ea typeface="+mn-ea"/>
                <a:cs typeface="+mn-cs"/>
              </a:rPr>
              <a:t>Excepteur</a:t>
            </a:r>
            <a:r>
              <a:rPr lang="fr-BE" sz="1200" b="0" i="0" kern="1200">
                <a:solidFill>
                  <a:schemeClr val="tx1"/>
                </a:solidFill>
                <a:effectLst/>
                <a:latin typeface="+mn-lt"/>
                <a:ea typeface="+mn-ea"/>
                <a:cs typeface="+mn-cs"/>
              </a:rPr>
              <a:t> </a:t>
            </a:r>
            <a:r>
              <a:rPr lang="fr-BE" sz="1200" b="0" i="0" kern="1200" err="1">
                <a:solidFill>
                  <a:schemeClr val="tx1"/>
                </a:solidFill>
                <a:effectLst/>
                <a:latin typeface="+mn-lt"/>
                <a:ea typeface="+mn-ea"/>
                <a:cs typeface="+mn-cs"/>
              </a:rPr>
              <a:t>sint</a:t>
            </a:r>
            <a:r>
              <a:rPr lang="fr-BE" sz="1200" b="0" i="0" kern="1200">
                <a:solidFill>
                  <a:schemeClr val="tx1"/>
                </a:solidFill>
                <a:effectLst/>
                <a:latin typeface="+mn-lt"/>
                <a:ea typeface="+mn-ea"/>
                <a:cs typeface="+mn-cs"/>
              </a:rPr>
              <a:t> </a:t>
            </a:r>
            <a:r>
              <a:rPr lang="fr-BE" sz="1200" b="0" i="0" kern="1200" err="1">
                <a:solidFill>
                  <a:schemeClr val="tx1"/>
                </a:solidFill>
                <a:effectLst/>
                <a:latin typeface="+mn-lt"/>
                <a:ea typeface="+mn-ea"/>
                <a:cs typeface="+mn-cs"/>
              </a:rPr>
              <a:t>occaecat</a:t>
            </a:r>
            <a:r>
              <a:rPr lang="fr-BE" sz="1200" b="0" i="0" kern="1200">
                <a:solidFill>
                  <a:schemeClr val="tx1"/>
                </a:solidFill>
                <a:effectLst/>
                <a:latin typeface="+mn-lt"/>
                <a:ea typeface="+mn-ea"/>
                <a:cs typeface="+mn-cs"/>
              </a:rPr>
              <a:t> </a:t>
            </a:r>
            <a:r>
              <a:rPr lang="fr-BE" sz="1200" b="0" i="0" kern="1200" err="1">
                <a:solidFill>
                  <a:schemeClr val="tx1"/>
                </a:solidFill>
                <a:effectLst/>
                <a:latin typeface="+mn-lt"/>
                <a:ea typeface="+mn-ea"/>
                <a:cs typeface="+mn-cs"/>
              </a:rPr>
              <a:t>cupidatat</a:t>
            </a:r>
            <a:r>
              <a:rPr lang="fr-BE" sz="1200" b="0" i="0" kern="1200">
                <a:solidFill>
                  <a:schemeClr val="tx1"/>
                </a:solidFill>
                <a:effectLst/>
                <a:latin typeface="+mn-lt"/>
                <a:ea typeface="+mn-ea"/>
                <a:cs typeface="+mn-cs"/>
              </a:rPr>
              <a:t> non </a:t>
            </a:r>
            <a:r>
              <a:rPr lang="fr-BE" sz="1200" b="0" i="0" kern="1200" err="1">
                <a:solidFill>
                  <a:schemeClr val="tx1"/>
                </a:solidFill>
                <a:effectLst/>
                <a:latin typeface="+mn-lt"/>
                <a:ea typeface="+mn-ea"/>
                <a:cs typeface="+mn-cs"/>
              </a:rPr>
              <a:t>proident</a:t>
            </a:r>
            <a:r>
              <a:rPr lang="fr-BE" sz="1200" b="0" i="0" kern="1200">
                <a:solidFill>
                  <a:schemeClr val="tx1"/>
                </a:solidFill>
                <a:effectLst/>
                <a:latin typeface="+mn-lt"/>
                <a:ea typeface="+mn-ea"/>
                <a:cs typeface="+mn-cs"/>
              </a:rPr>
              <a:t>, </a:t>
            </a:r>
            <a:r>
              <a:rPr lang="fr-BE" sz="1200" b="0" i="0" kern="1200" err="1">
                <a:solidFill>
                  <a:schemeClr val="tx1"/>
                </a:solidFill>
                <a:effectLst/>
                <a:latin typeface="+mn-lt"/>
                <a:ea typeface="+mn-ea"/>
                <a:cs typeface="+mn-cs"/>
              </a:rPr>
              <a:t>sunt</a:t>
            </a:r>
            <a:r>
              <a:rPr lang="fr-BE" sz="1200" b="0" i="0" kern="1200">
                <a:solidFill>
                  <a:schemeClr val="tx1"/>
                </a:solidFill>
                <a:effectLst/>
                <a:latin typeface="+mn-lt"/>
                <a:ea typeface="+mn-ea"/>
                <a:cs typeface="+mn-cs"/>
              </a:rPr>
              <a:t> in culpa qui officia </a:t>
            </a:r>
            <a:r>
              <a:rPr lang="fr-BE" sz="1200" b="0" i="0" kern="1200" err="1">
                <a:solidFill>
                  <a:schemeClr val="tx1"/>
                </a:solidFill>
                <a:effectLst/>
                <a:latin typeface="+mn-lt"/>
                <a:ea typeface="+mn-ea"/>
                <a:cs typeface="+mn-cs"/>
              </a:rPr>
              <a:t>deserunt</a:t>
            </a:r>
            <a:r>
              <a:rPr lang="fr-BE" sz="1200" b="0" i="0" kern="1200">
                <a:solidFill>
                  <a:schemeClr val="tx1"/>
                </a:solidFill>
                <a:effectLst/>
                <a:latin typeface="+mn-lt"/>
                <a:ea typeface="+mn-ea"/>
                <a:cs typeface="+mn-cs"/>
              </a:rPr>
              <a:t> mollit </a:t>
            </a:r>
            <a:r>
              <a:rPr lang="fr-BE" sz="1200" b="0" i="0" kern="1200" err="1">
                <a:solidFill>
                  <a:schemeClr val="tx1"/>
                </a:solidFill>
                <a:effectLst/>
                <a:latin typeface="+mn-lt"/>
                <a:ea typeface="+mn-ea"/>
                <a:cs typeface="+mn-cs"/>
              </a:rPr>
              <a:t>anim</a:t>
            </a:r>
            <a:r>
              <a:rPr lang="fr-BE" sz="1200" b="0" i="0" kern="1200">
                <a:solidFill>
                  <a:schemeClr val="tx1"/>
                </a:solidFill>
                <a:effectLst/>
                <a:latin typeface="+mn-lt"/>
                <a:ea typeface="+mn-ea"/>
                <a:cs typeface="+mn-cs"/>
              </a:rPr>
              <a:t> id est </a:t>
            </a:r>
            <a:r>
              <a:rPr lang="fr-BE" sz="1200" b="0" i="0" kern="1200" err="1">
                <a:solidFill>
                  <a:schemeClr val="tx1"/>
                </a:solidFill>
                <a:effectLst/>
                <a:latin typeface="+mn-lt"/>
                <a:ea typeface="+mn-ea"/>
                <a:cs typeface="+mn-cs"/>
              </a:rPr>
              <a:t>laborum</a:t>
            </a:r>
            <a:r>
              <a:rPr lang="fr-BE" sz="1200" b="0" i="0" kern="1200">
                <a:solidFill>
                  <a:schemeClr val="tx1"/>
                </a:solidFill>
                <a:effectLst/>
                <a:latin typeface="+mn-lt"/>
                <a:ea typeface="+mn-ea"/>
                <a:cs typeface="+mn-cs"/>
              </a:rPr>
              <a:t>."</a:t>
            </a:r>
            <a:endParaRPr lang="fr-FR" sz="1200"/>
          </a:p>
        </p:txBody>
      </p:sp>
    </p:spTree>
    <p:extLst>
      <p:ext uri="{BB962C8B-B14F-4D97-AF65-F5344CB8AC3E}">
        <p14:creationId xmlns:p14="http://schemas.microsoft.com/office/powerpoint/2010/main" val="1808563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Vide">
    <p:spTree>
      <p:nvGrpSpPr>
        <p:cNvPr id="1" name=""/>
        <p:cNvGrpSpPr/>
        <p:nvPr/>
      </p:nvGrpSpPr>
      <p:grpSpPr>
        <a:xfrm>
          <a:off x="0" y="0"/>
          <a:ext cx="0" cy="0"/>
          <a:chOff x="0" y="0"/>
          <a:chExt cx="0" cy="0"/>
        </a:xfrm>
      </p:grpSpPr>
      <p:pic>
        <p:nvPicPr>
          <p:cNvPr id="3" name="Image 2" descr="Une image contenant ciseaux&#10;&#10;Description générée automatiquement">
            <a:extLst>
              <a:ext uri="{FF2B5EF4-FFF2-40B4-BE49-F238E27FC236}">
                <a16:creationId xmlns:a16="http://schemas.microsoft.com/office/drawing/2014/main" id="{4F5F2D99-3629-E44C-A3B1-DA405458B88C}"/>
              </a:ext>
            </a:extLst>
          </p:cNvPr>
          <p:cNvPicPr>
            <a:picLocks noChangeAspect="1"/>
          </p:cNvPicPr>
          <p:nvPr userDrawn="1"/>
        </p:nvPicPr>
        <p:blipFill>
          <a:blip r:embed="rId2"/>
          <a:stretch>
            <a:fillRect/>
          </a:stretch>
        </p:blipFill>
        <p:spPr>
          <a:xfrm>
            <a:off x="0" y="6096000"/>
            <a:ext cx="5207000" cy="762000"/>
          </a:xfrm>
          <a:prstGeom prst="rect">
            <a:avLst/>
          </a:prstGeom>
        </p:spPr>
      </p:pic>
      <p:sp>
        <p:nvSpPr>
          <p:cNvPr id="2" name="Espace réservé de la date 1">
            <a:extLst>
              <a:ext uri="{FF2B5EF4-FFF2-40B4-BE49-F238E27FC236}">
                <a16:creationId xmlns:a16="http://schemas.microsoft.com/office/drawing/2014/main" id="{6DD5B669-6579-B722-DFD0-55607ADF4F55}"/>
              </a:ext>
            </a:extLst>
          </p:cNvPr>
          <p:cNvSpPr>
            <a:spLocks noGrp="1"/>
          </p:cNvSpPr>
          <p:nvPr>
            <p:ph type="dt" sz="half" idx="10"/>
          </p:nvPr>
        </p:nvSpPr>
        <p:spPr/>
        <p:txBody>
          <a:bodyPr/>
          <a:lstStyle/>
          <a:p>
            <a:fld id="{7F111A1D-D047-4D62-88C9-5F431ADC815D}" type="datetime1">
              <a:rPr lang="fr-BE" smtClean="0"/>
              <a:t>23-12-24</a:t>
            </a:fld>
            <a:endParaRPr lang="fr-BE"/>
          </a:p>
        </p:txBody>
      </p:sp>
      <p:sp>
        <p:nvSpPr>
          <p:cNvPr id="4" name="Espace réservé du pied de page 3">
            <a:extLst>
              <a:ext uri="{FF2B5EF4-FFF2-40B4-BE49-F238E27FC236}">
                <a16:creationId xmlns:a16="http://schemas.microsoft.com/office/drawing/2014/main" id="{8F167F7D-F7EA-CC13-2D55-33AD87D9EFB3}"/>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a16="http://schemas.microsoft.com/office/drawing/2014/main" id="{C1BD5E14-85B8-7C26-E1D6-3545A73E5C84}"/>
              </a:ext>
            </a:extLst>
          </p:cNvPr>
          <p:cNvSpPr>
            <a:spLocks noGrp="1"/>
          </p:cNvSpPr>
          <p:nvPr>
            <p:ph type="sldNum" sz="quarter" idx="12"/>
          </p:nvPr>
        </p:nvSpPr>
        <p:spPr/>
        <p:txBody>
          <a:bodyPr/>
          <a:lstStyle/>
          <a:p>
            <a:fld id="{7A65CB64-A322-4962-BA85-545EBF3F2437}" type="slidenum">
              <a:rPr lang="fr-BE" smtClean="0"/>
              <a:t>‹N°›</a:t>
            </a:fld>
            <a:endParaRPr lang="fr-BE"/>
          </a:p>
        </p:txBody>
      </p:sp>
      <p:sp>
        <p:nvSpPr>
          <p:cNvPr id="6" name="Titre 5">
            <a:extLst>
              <a:ext uri="{FF2B5EF4-FFF2-40B4-BE49-F238E27FC236}">
                <a16:creationId xmlns:a16="http://schemas.microsoft.com/office/drawing/2014/main" id="{DA08D653-E6E3-B743-E6AE-E8AD08DCEC6E}"/>
              </a:ext>
            </a:extLst>
          </p:cNvPr>
          <p:cNvSpPr>
            <a:spLocks noGrp="1"/>
          </p:cNvSpPr>
          <p:nvPr>
            <p:ph type="title"/>
          </p:nvPr>
        </p:nvSpPr>
        <p:spPr/>
        <p:txBody>
          <a:bodyPr/>
          <a:lstStyle/>
          <a:p>
            <a:r>
              <a:rPr lang="fr-FR"/>
              <a:t>Modifiez le style du titre</a:t>
            </a:r>
            <a:endParaRPr lang="fr-BE"/>
          </a:p>
        </p:txBody>
      </p:sp>
    </p:spTree>
    <p:extLst>
      <p:ext uri="{BB962C8B-B14F-4D97-AF65-F5344CB8AC3E}">
        <p14:creationId xmlns:p14="http://schemas.microsoft.com/office/powerpoint/2010/main" val="439310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95072" y="5954286"/>
            <a:ext cx="2145792" cy="537147"/>
          </a:xfrm>
          <a:prstGeom prst="rect">
            <a:avLst/>
          </a:prstGeom>
        </p:spPr>
        <p:txBody>
          <a:bodyPr/>
          <a:lstStyle>
            <a:lvl1pPr marL="0" indent="0" algn="l">
              <a:buNone/>
              <a:defRPr sz="18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SOMMAIRE</a:t>
            </a:r>
            <a:endParaRPr lang="en-US"/>
          </a:p>
        </p:txBody>
      </p:sp>
      <p:sp>
        <p:nvSpPr>
          <p:cNvPr id="7" name="Rectangle 6">
            <a:extLst>
              <a:ext uri="{FF2B5EF4-FFF2-40B4-BE49-F238E27FC236}">
                <a16:creationId xmlns:a16="http://schemas.microsoft.com/office/drawing/2014/main" id="{E5D4DA61-0287-F149-8907-06046395B432}"/>
              </a:ext>
            </a:extLst>
          </p:cNvPr>
          <p:cNvSpPr/>
          <p:nvPr userDrawn="1"/>
        </p:nvSpPr>
        <p:spPr>
          <a:xfrm>
            <a:off x="286926" y="6366808"/>
            <a:ext cx="326532" cy="3435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611CA082-4F50-2446-90B1-F2ED7283EE61}"/>
              </a:ext>
            </a:extLst>
          </p:cNvPr>
          <p:cNvSpPr txBox="1"/>
          <p:nvPr userDrawn="1"/>
        </p:nvSpPr>
        <p:spPr>
          <a:xfrm>
            <a:off x="4204647" y="1815421"/>
            <a:ext cx="432048" cy="338554"/>
          </a:xfrm>
          <a:prstGeom prst="rect">
            <a:avLst/>
          </a:prstGeom>
          <a:noFill/>
        </p:spPr>
        <p:txBody>
          <a:bodyPr wrap="square" rtlCol="0">
            <a:spAutoFit/>
          </a:bodyPr>
          <a:lstStyle/>
          <a:p>
            <a:pPr lvl="0" defTabSz="457200" fontAlgn="auto">
              <a:spcBef>
                <a:spcPct val="20000"/>
              </a:spcBef>
              <a:spcAft>
                <a:spcPts val="1200"/>
              </a:spcAft>
              <a:buClr>
                <a:srgbClr val="00AEEF"/>
              </a:buClr>
            </a:pPr>
            <a:r>
              <a:rPr lang="fr-BE" sz="1600">
                <a:solidFill>
                  <a:schemeClr val="tx1"/>
                </a:solidFill>
                <a:latin typeface="+mj-lt"/>
                <a:ea typeface="Verdana" panose="020B0604030504040204" pitchFamily="34" charset="0"/>
              </a:rPr>
              <a:t>1.</a:t>
            </a:r>
            <a:endParaRPr lang="fr-BE">
              <a:solidFill>
                <a:schemeClr val="tx1"/>
              </a:solidFill>
              <a:latin typeface="+mj-lt"/>
            </a:endParaRPr>
          </a:p>
        </p:txBody>
      </p:sp>
      <p:sp>
        <p:nvSpPr>
          <p:cNvPr id="13" name="ZoneTexte 12">
            <a:extLst>
              <a:ext uri="{FF2B5EF4-FFF2-40B4-BE49-F238E27FC236}">
                <a16:creationId xmlns:a16="http://schemas.microsoft.com/office/drawing/2014/main" id="{CE2183B8-F267-AE41-B53B-21BCC78A7DF1}"/>
              </a:ext>
            </a:extLst>
          </p:cNvPr>
          <p:cNvSpPr txBox="1"/>
          <p:nvPr userDrawn="1"/>
        </p:nvSpPr>
        <p:spPr>
          <a:xfrm>
            <a:off x="4204647" y="2423423"/>
            <a:ext cx="432048" cy="338554"/>
          </a:xfrm>
          <a:prstGeom prst="rect">
            <a:avLst/>
          </a:prstGeom>
          <a:noFill/>
        </p:spPr>
        <p:txBody>
          <a:bodyPr wrap="square" rtlCol="0">
            <a:spAutoFit/>
          </a:bodyPr>
          <a:lstStyle/>
          <a:p>
            <a:pPr lvl="0" defTabSz="457200" fontAlgn="auto">
              <a:spcBef>
                <a:spcPct val="20000"/>
              </a:spcBef>
              <a:spcAft>
                <a:spcPts val="1200"/>
              </a:spcAft>
              <a:buClr>
                <a:srgbClr val="00AEEF"/>
              </a:buClr>
            </a:pPr>
            <a:r>
              <a:rPr lang="fr-BE" sz="1600">
                <a:solidFill>
                  <a:schemeClr val="tx1"/>
                </a:solidFill>
                <a:latin typeface="+mj-lt"/>
                <a:ea typeface="Verdana" panose="020B0604030504040204" pitchFamily="34" charset="0"/>
              </a:rPr>
              <a:t>2.</a:t>
            </a:r>
            <a:endParaRPr lang="fr-BE">
              <a:solidFill>
                <a:schemeClr val="tx1"/>
              </a:solidFill>
              <a:latin typeface="+mj-lt"/>
            </a:endParaRPr>
          </a:p>
        </p:txBody>
      </p:sp>
      <p:sp>
        <p:nvSpPr>
          <p:cNvPr id="14" name="ZoneTexte 13">
            <a:extLst>
              <a:ext uri="{FF2B5EF4-FFF2-40B4-BE49-F238E27FC236}">
                <a16:creationId xmlns:a16="http://schemas.microsoft.com/office/drawing/2014/main" id="{EFC73676-989E-4547-9B99-4558B71B9C59}"/>
              </a:ext>
            </a:extLst>
          </p:cNvPr>
          <p:cNvSpPr txBox="1"/>
          <p:nvPr userDrawn="1"/>
        </p:nvSpPr>
        <p:spPr>
          <a:xfrm>
            <a:off x="4204647" y="3031425"/>
            <a:ext cx="432048" cy="338554"/>
          </a:xfrm>
          <a:prstGeom prst="rect">
            <a:avLst/>
          </a:prstGeom>
          <a:noFill/>
        </p:spPr>
        <p:txBody>
          <a:bodyPr wrap="square" rtlCol="0">
            <a:spAutoFit/>
          </a:bodyPr>
          <a:lstStyle/>
          <a:p>
            <a:pPr lvl="0" defTabSz="457200" fontAlgn="auto">
              <a:spcBef>
                <a:spcPct val="20000"/>
              </a:spcBef>
              <a:spcAft>
                <a:spcPts val="1200"/>
              </a:spcAft>
              <a:buClr>
                <a:srgbClr val="00AEEF"/>
              </a:buClr>
            </a:pPr>
            <a:r>
              <a:rPr lang="fr-BE" sz="1600">
                <a:solidFill>
                  <a:schemeClr val="tx1"/>
                </a:solidFill>
                <a:latin typeface="+mj-lt"/>
                <a:ea typeface="Verdana" panose="020B0604030504040204" pitchFamily="34" charset="0"/>
              </a:rPr>
              <a:t>3.</a:t>
            </a:r>
            <a:endParaRPr lang="fr-BE">
              <a:solidFill>
                <a:schemeClr val="tx1"/>
              </a:solidFill>
              <a:latin typeface="+mj-lt"/>
            </a:endParaRPr>
          </a:p>
        </p:txBody>
      </p:sp>
      <p:sp>
        <p:nvSpPr>
          <p:cNvPr id="15" name="ZoneTexte 14">
            <a:extLst>
              <a:ext uri="{FF2B5EF4-FFF2-40B4-BE49-F238E27FC236}">
                <a16:creationId xmlns:a16="http://schemas.microsoft.com/office/drawing/2014/main" id="{0102D100-25BD-5347-80A7-C4C39399223C}"/>
              </a:ext>
            </a:extLst>
          </p:cNvPr>
          <p:cNvSpPr txBox="1"/>
          <p:nvPr userDrawn="1"/>
        </p:nvSpPr>
        <p:spPr>
          <a:xfrm>
            <a:off x="4207245" y="3633258"/>
            <a:ext cx="429449" cy="338554"/>
          </a:xfrm>
          <a:prstGeom prst="rect">
            <a:avLst/>
          </a:prstGeom>
          <a:noFill/>
        </p:spPr>
        <p:txBody>
          <a:bodyPr wrap="square" rtlCol="0">
            <a:spAutoFit/>
          </a:bodyPr>
          <a:lstStyle/>
          <a:p>
            <a:pPr lvl="0" defTabSz="457200" fontAlgn="auto">
              <a:spcBef>
                <a:spcPct val="20000"/>
              </a:spcBef>
              <a:spcAft>
                <a:spcPts val="1200"/>
              </a:spcAft>
              <a:buClr>
                <a:srgbClr val="00AEEF"/>
              </a:buClr>
            </a:pPr>
            <a:r>
              <a:rPr lang="fr-BE" sz="1600">
                <a:solidFill>
                  <a:schemeClr val="tx1"/>
                </a:solidFill>
                <a:latin typeface="+mj-lt"/>
                <a:ea typeface="Verdana" panose="020B0604030504040204" pitchFamily="34" charset="0"/>
              </a:rPr>
              <a:t>4.</a:t>
            </a:r>
            <a:endParaRPr lang="fr-BE">
              <a:solidFill>
                <a:schemeClr val="tx1"/>
              </a:solidFill>
              <a:latin typeface="+mj-lt"/>
            </a:endParaRPr>
          </a:p>
        </p:txBody>
      </p:sp>
      <p:sp>
        <p:nvSpPr>
          <p:cNvPr id="16" name="ZoneTexte 15">
            <a:extLst>
              <a:ext uri="{FF2B5EF4-FFF2-40B4-BE49-F238E27FC236}">
                <a16:creationId xmlns:a16="http://schemas.microsoft.com/office/drawing/2014/main" id="{3B6DE535-A838-B04B-BFA2-96FEF4BF8B93}"/>
              </a:ext>
            </a:extLst>
          </p:cNvPr>
          <p:cNvSpPr txBox="1"/>
          <p:nvPr userDrawn="1"/>
        </p:nvSpPr>
        <p:spPr>
          <a:xfrm>
            <a:off x="4204647" y="4241260"/>
            <a:ext cx="429448" cy="338554"/>
          </a:xfrm>
          <a:prstGeom prst="rect">
            <a:avLst/>
          </a:prstGeom>
          <a:noFill/>
        </p:spPr>
        <p:txBody>
          <a:bodyPr wrap="square" rtlCol="0">
            <a:spAutoFit/>
          </a:bodyPr>
          <a:lstStyle/>
          <a:p>
            <a:pPr lvl="0" defTabSz="457200" fontAlgn="auto">
              <a:spcBef>
                <a:spcPct val="20000"/>
              </a:spcBef>
              <a:spcAft>
                <a:spcPts val="1200"/>
              </a:spcAft>
              <a:buClr>
                <a:srgbClr val="00AEEF"/>
              </a:buClr>
            </a:pPr>
            <a:r>
              <a:rPr lang="fr-BE" sz="1600">
                <a:solidFill>
                  <a:schemeClr val="tx1"/>
                </a:solidFill>
                <a:latin typeface="+mj-lt"/>
                <a:ea typeface="Verdana" panose="020B0604030504040204" pitchFamily="34" charset="0"/>
              </a:rPr>
              <a:t>5.</a:t>
            </a:r>
            <a:endParaRPr lang="fr-BE">
              <a:solidFill>
                <a:schemeClr val="tx1"/>
              </a:solidFill>
              <a:latin typeface="+mj-lt"/>
            </a:endParaRPr>
          </a:p>
        </p:txBody>
      </p:sp>
      <p:sp>
        <p:nvSpPr>
          <p:cNvPr id="17" name="ZoneTexte 16">
            <a:extLst>
              <a:ext uri="{FF2B5EF4-FFF2-40B4-BE49-F238E27FC236}">
                <a16:creationId xmlns:a16="http://schemas.microsoft.com/office/drawing/2014/main" id="{2F53EAD4-E8AC-8C41-87BD-D507B46AFFC9}"/>
              </a:ext>
            </a:extLst>
          </p:cNvPr>
          <p:cNvSpPr txBox="1"/>
          <p:nvPr userDrawn="1"/>
        </p:nvSpPr>
        <p:spPr>
          <a:xfrm>
            <a:off x="4780711" y="1815421"/>
            <a:ext cx="2736304" cy="338554"/>
          </a:xfrm>
          <a:prstGeom prst="rect">
            <a:avLst/>
          </a:prstGeom>
          <a:noFill/>
        </p:spPr>
        <p:txBody>
          <a:bodyPr wrap="square" rtlCol="0">
            <a:spAutoFit/>
          </a:bodyPr>
          <a:lstStyle/>
          <a:p>
            <a:pPr lvl="0" defTabSz="269875" fontAlgn="auto">
              <a:spcBef>
                <a:spcPct val="20000"/>
              </a:spcBef>
              <a:spcAft>
                <a:spcPts val="0"/>
              </a:spcAft>
            </a:pPr>
            <a:r>
              <a:rPr lang="fr-FR" sz="1600" err="1">
                <a:solidFill>
                  <a:schemeClr val="tx1"/>
                </a:solidFill>
                <a:latin typeface="+mn-lt"/>
                <a:ea typeface="Verdana" panose="020B0604030504040204" pitchFamily="34" charset="0"/>
                <a:cs typeface="Verdana"/>
              </a:rPr>
              <a:t>Litibus</a:t>
            </a:r>
            <a:r>
              <a:rPr lang="fr-FR" sz="1600">
                <a:solidFill>
                  <a:schemeClr val="tx1"/>
                </a:solidFill>
                <a:latin typeface="+mn-lt"/>
                <a:ea typeface="Verdana" panose="020B0604030504040204" pitchFamily="34" charset="0"/>
                <a:cs typeface="Verdana"/>
              </a:rPr>
              <a:t> </a:t>
            </a:r>
            <a:r>
              <a:rPr lang="fr-FR" sz="1600" err="1">
                <a:solidFill>
                  <a:schemeClr val="tx1"/>
                </a:solidFill>
                <a:latin typeface="+mn-lt"/>
                <a:ea typeface="Verdana" panose="020B0604030504040204" pitchFamily="34" charset="0"/>
                <a:cs typeface="Verdana"/>
              </a:rPr>
              <a:t>rerum</a:t>
            </a:r>
            <a:endParaRPr lang="fr-FR" sz="1600">
              <a:solidFill>
                <a:schemeClr val="tx1"/>
              </a:solidFill>
              <a:latin typeface="+mn-lt"/>
              <a:ea typeface="Verdana" panose="020B0604030504040204" pitchFamily="34" charset="0"/>
              <a:cs typeface="Verdana"/>
            </a:endParaRPr>
          </a:p>
        </p:txBody>
      </p:sp>
      <p:sp>
        <p:nvSpPr>
          <p:cNvPr id="18" name="ZoneTexte 17">
            <a:extLst>
              <a:ext uri="{FF2B5EF4-FFF2-40B4-BE49-F238E27FC236}">
                <a16:creationId xmlns:a16="http://schemas.microsoft.com/office/drawing/2014/main" id="{AEB77C90-9270-6546-8F60-69AEA1B74505}"/>
              </a:ext>
            </a:extLst>
          </p:cNvPr>
          <p:cNvSpPr txBox="1"/>
          <p:nvPr userDrawn="1"/>
        </p:nvSpPr>
        <p:spPr>
          <a:xfrm>
            <a:off x="4780711" y="2416746"/>
            <a:ext cx="3744416" cy="338554"/>
          </a:xfrm>
          <a:prstGeom prst="rect">
            <a:avLst/>
          </a:prstGeom>
          <a:noFill/>
        </p:spPr>
        <p:txBody>
          <a:bodyPr wrap="square" rtlCol="0">
            <a:spAutoFit/>
          </a:bodyPr>
          <a:lstStyle/>
          <a:p>
            <a:pPr lvl="0" defTabSz="269875" fontAlgn="auto">
              <a:spcBef>
                <a:spcPct val="20000"/>
              </a:spcBef>
              <a:spcAft>
                <a:spcPts val="0"/>
              </a:spcAft>
            </a:pPr>
            <a:r>
              <a:rPr lang="fr-FR" sz="1600">
                <a:solidFill>
                  <a:schemeClr val="tx1"/>
                </a:solidFill>
                <a:latin typeface="+mn-lt"/>
                <a:ea typeface="Verdana" panose="020B0604030504040204" pitchFamily="34" charset="0"/>
                <a:cs typeface="Verdana"/>
              </a:rPr>
              <a:t>Ma quid et qui </a:t>
            </a:r>
            <a:r>
              <a:rPr lang="fr-FR" sz="1600" err="1">
                <a:solidFill>
                  <a:schemeClr val="tx1"/>
                </a:solidFill>
                <a:latin typeface="+mn-lt"/>
                <a:ea typeface="Verdana" panose="020B0604030504040204" pitchFamily="34" charset="0"/>
                <a:cs typeface="Verdana"/>
              </a:rPr>
              <a:t>sedipsusto</a:t>
            </a:r>
            <a:r>
              <a:rPr lang="fr-FR" sz="1600">
                <a:solidFill>
                  <a:schemeClr val="tx1"/>
                </a:solidFill>
                <a:latin typeface="+mn-lt"/>
                <a:ea typeface="Verdana" panose="020B0604030504040204" pitchFamily="34" charset="0"/>
                <a:cs typeface="Verdana"/>
              </a:rPr>
              <a:t> </a:t>
            </a:r>
            <a:r>
              <a:rPr lang="fr-FR" sz="1600" err="1">
                <a:solidFill>
                  <a:schemeClr val="tx1"/>
                </a:solidFill>
                <a:latin typeface="+mn-lt"/>
                <a:ea typeface="Verdana" panose="020B0604030504040204" pitchFamily="34" charset="0"/>
                <a:cs typeface="Verdana"/>
              </a:rPr>
              <a:t>blam</a:t>
            </a:r>
            <a:endParaRPr lang="fr-BE">
              <a:solidFill>
                <a:schemeClr val="tx1"/>
              </a:solidFill>
              <a:latin typeface="+mn-lt"/>
            </a:endParaRPr>
          </a:p>
        </p:txBody>
      </p:sp>
      <p:sp>
        <p:nvSpPr>
          <p:cNvPr id="19" name="ZoneTexte 18">
            <a:extLst>
              <a:ext uri="{FF2B5EF4-FFF2-40B4-BE49-F238E27FC236}">
                <a16:creationId xmlns:a16="http://schemas.microsoft.com/office/drawing/2014/main" id="{AE3F4A3C-9ACD-474F-A50D-3C655D2211D3}"/>
              </a:ext>
            </a:extLst>
          </p:cNvPr>
          <p:cNvSpPr txBox="1"/>
          <p:nvPr userDrawn="1"/>
        </p:nvSpPr>
        <p:spPr>
          <a:xfrm>
            <a:off x="4780711" y="3064818"/>
            <a:ext cx="4392488" cy="338554"/>
          </a:xfrm>
          <a:prstGeom prst="rect">
            <a:avLst/>
          </a:prstGeom>
          <a:noFill/>
        </p:spPr>
        <p:txBody>
          <a:bodyPr wrap="square" rtlCol="0">
            <a:spAutoFit/>
          </a:bodyPr>
          <a:lstStyle/>
          <a:p>
            <a:pPr lvl="0" defTabSz="269875" fontAlgn="auto">
              <a:spcBef>
                <a:spcPct val="20000"/>
              </a:spcBef>
              <a:spcAft>
                <a:spcPts val="0"/>
              </a:spcAft>
            </a:pPr>
            <a:r>
              <a:rPr lang="fr-FR" sz="1600" err="1">
                <a:solidFill>
                  <a:schemeClr val="tx1"/>
                </a:solidFill>
                <a:latin typeface="+mn-lt"/>
                <a:ea typeface="Verdana" panose="020B0604030504040204" pitchFamily="34" charset="0"/>
                <a:cs typeface="Verdana"/>
              </a:rPr>
              <a:t>Noneste</a:t>
            </a:r>
            <a:r>
              <a:rPr lang="fr-FR" sz="1600">
                <a:solidFill>
                  <a:schemeClr val="tx1"/>
                </a:solidFill>
                <a:latin typeface="+mn-lt"/>
                <a:ea typeface="Verdana" panose="020B0604030504040204" pitchFamily="34" charset="0"/>
                <a:cs typeface="Verdana"/>
              </a:rPr>
              <a:t> </a:t>
            </a:r>
            <a:r>
              <a:rPr lang="fr-FR" sz="1600" err="1">
                <a:solidFill>
                  <a:schemeClr val="tx1"/>
                </a:solidFill>
                <a:latin typeface="+mn-lt"/>
                <a:ea typeface="Verdana" panose="020B0604030504040204" pitchFamily="34" charset="0"/>
                <a:cs typeface="Verdana"/>
              </a:rPr>
              <a:t>rereserchil</a:t>
            </a:r>
            <a:r>
              <a:rPr lang="fr-FR" sz="1600">
                <a:solidFill>
                  <a:schemeClr val="tx1"/>
                </a:solidFill>
                <a:latin typeface="+mn-lt"/>
                <a:ea typeface="Verdana" panose="020B0604030504040204" pitchFamily="34" charset="0"/>
                <a:cs typeface="Verdana"/>
              </a:rPr>
              <a:t> id ut </a:t>
            </a:r>
            <a:r>
              <a:rPr lang="fr-FR" sz="1600" err="1">
                <a:solidFill>
                  <a:schemeClr val="tx1"/>
                </a:solidFill>
                <a:latin typeface="+mn-lt"/>
                <a:ea typeface="Verdana" panose="020B0604030504040204" pitchFamily="34" charset="0"/>
                <a:cs typeface="Verdana"/>
              </a:rPr>
              <a:t>enditaquate</a:t>
            </a:r>
            <a:endParaRPr lang="fr-BE">
              <a:solidFill>
                <a:schemeClr val="tx1"/>
              </a:solidFill>
              <a:latin typeface="+mn-lt"/>
            </a:endParaRPr>
          </a:p>
        </p:txBody>
      </p:sp>
      <p:sp>
        <p:nvSpPr>
          <p:cNvPr id="20" name="ZoneTexte 19">
            <a:extLst>
              <a:ext uri="{FF2B5EF4-FFF2-40B4-BE49-F238E27FC236}">
                <a16:creationId xmlns:a16="http://schemas.microsoft.com/office/drawing/2014/main" id="{DBFF7CD3-6C71-9D4E-B45C-115E7B9AE9A2}"/>
              </a:ext>
            </a:extLst>
          </p:cNvPr>
          <p:cNvSpPr txBox="1"/>
          <p:nvPr userDrawn="1"/>
        </p:nvSpPr>
        <p:spPr>
          <a:xfrm>
            <a:off x="4780711" y="3640882"/>
            <a:ext cx="3888432" cy="338554"/>
          </a:xfrm>
          <a:prstGeom prst="rect">
            <a:avLst/>
          </a:prstGeom>
          <a:noFill/>
        </p:spPr>
        <p:txBody>
          <a:bodyPr wrap="square" rtlCol="0">
            <a:spAutoFit/>
          </a:bodyPr>
          <a:lstStyle/>
          <a:p>
            <a:pPr lvl="0" defTabSz="269875" fontAlgn="auto">
              <a:spcBef>
                <a:spcPct val="20000"/>
              </a:spcBef>
              <a:spcAft>
                <a:spcPts val="0"/>
              </a:spcAft>
            </a:pPr>
            <a:r>
              <a:rPr lang="fr-FR" sz="1600" err="1">
                <a:solidFill>
                  <a:schemeClr val="tx1"/>
                </a:solidFill>
                <a:latin typeface="+mn-lt"/>
                <a:ea typeface="Verdana" panose="020B0604030504040204" pitchFamily="34" charset="0"/>
                <a:cs typeface="Verdana"/>
              </a:rPr>
              <a:t>Litibus</a:t>
            </a:r>
            <a:r>
              <a:rPr lang="fr-FR" sz="1600">
                <a:solidFill>
                  <a:schemeClr val="tx1"/>
                </a:solidFill>
                <a:latin typeface="+mn-lt"/>
                <a:ea typeface="Verdana" panose="020B0604030504040204" pitchFamily="34" charset="0"/>
                <a:cs typeface="Verdana"/>
              </a:rPr>
              <a:t> </a:t>
            </a:r>
            <a:r>
              <a:rPr lang="fr-FR" sz="1600" err="1">
                <a:solidFill>
                  <a:schemeClr val="tx1"/>
                </a:solidFill>
                <a:latin typeface="+mn-lt"/>
                <a:ea typeface="Verdana" panose="020B0604030504040204" pitchFamily="34" charset="0"/>
                <a:cs typeface="Verdana"/>
              </a:rPr>
              <a:t>rerum</a:t>
            </a:r>
            <a:endParaRPr lang="fr-BE" sz="1600">
              <a:solidFill>
                <a:schemeClr val="tx1"/>
              </a:solidFill>
              <a:latin typeface="+mn-lt"/>
              <a:ea typeface="Verdana" panose="020B0604030504040204" pitchFamily="34" charset="0"/>
            </a:endParaRPr>
          </a:p>
        </p:txBody>
      </p:sp>
      <p:sp>
        <p:nvSpPr>
          <p:cNvPr id="21" name="ZoneTexte 19">
            <a:extLst>
              <a:ext uri="{FF2B5EF4-FFF2-40B4-BE49-F238E27FC236}">
                <a16:creationId xmlns:a16="http://schemas.microsoft.com/office/drawing/2014/main" id="{25954152-5DCB-884E-8BEA-E6AB901D322C}"/>
              </a:ext>
            </a:extLst>
          </p:cNvPr>
          <p:cNvSpPr txBox="1"/>
          <p:nvPr userDrawn="1"/>
        </p:nvSpPr>
        <p:spPr>
          <a:xfrm>
            <a:off x="4204647" y="4865018"/>
            <a:ext cx="429448" cy="338554"/>
          </a:xfrm>
          <a:prstGeom prst="rect">
            <a:avLst/>
          </a:prstGeom>
          <a:noFill/>
        </p:spPr>
        <p:txBody>
          <a:bodyPr wrap="square" rtlCol="0">
            <a:spAutoFit/>
          </a:bodyPr>
          <a:lstStyle/>
          <a:p>
            <a:pPr lvl="0" defTabSz="457200" fontAlgn="auto">
              <a:spcBef>
                <a:spcPct val="20000"/>
              </a:spcBef>
              <a:spcAft>
                <a:spcPts val="1200"/>
              </a:spcAft>
              <a:buClr>
                <a:srgbClr val="00AEEF"/>
              </a:buClr>
            </a:pPr>
            <a:r>
              <a:rPr lang="fr-BE" sz="1600">
                <a:solidFill>
                  <a:schemeClr val="tx1"/>
                </a:solidFill>
                <a:latin typeface="+mj-lt"/>
                <a:ea typeface="Verdana" panose="020B0604030504040204" pitchFamily="34" charset="0"/>
              </a:rPr>
              <a:t>6.</a:t>
            </a:r>
            <a:endParaRPr lang="fr-BE">
              <a:solidFill>
                <a:schemeClr val="tx1"/>
              </a:solidFill>
              <a:latin typeface="+mj-lt"/>
            </a:endParaRPr>
          </a:p>
        </p:txBody>
      </p:sp>
    </p:spTree>
    <p:extLst>
      <p:ext uri="{BB962C8B-B14F-4D97-AF65-F5344CB8AC3E}">
        <p14:creationId xmlns:p14="http://schemas.microsoft.com/office/powerpoint/2010/main" val="2320821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7FC5AF-A1BE-A64E-9333-733253FA1295}"/>
              </a:ext>
            </a:extLst>
          </p:cNvPr>
          <p:cNvSpPr/>
          <p:nvPr userDrawn="1"/>
        </p:nvSpPr>
        <p:spPr>
          <a:xfrm>
            <a:off x="11438614" y="6253504"/>
            <a:ext cx="435771" cy="476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6" name="Slide Number Placeholder 6">
            <a:extLst>
              <a:ext uri="{FF2B5EF4-FFF2-40B4-BE49-F238E27FC236}">
                <a16:creationId xmlns:a16="http://schemas.microsoft.com/office/drawing/2014/main" id="{B20803FE-D8DF-A849-A782-82FA83DFF004}"/>
              </a:ext>
            </a:extLst>
          </p:cNvPr>
          <p:cNvSpPr>
            <a:spLocks noGrp="1"/>
          </p:cNvSpPr>
          <p:nvPr>
            <p:ph type="sldNum" sz="quarter" idx="12"/>
          </p:nvPr>
        </p:nvSpPr>
        <p:spPr>
          <a:xfrm>
            <a:off x="4724400" y="6311900"/>
            <a:ext cx="2743200" cy="365125"/>
          </a:xfrm>
          <a:prstGeom prst="rect">
            <a:avLst/>
          </a:prstGeom>
        </p:spPr>
        <p:txBody>
          <a:bodyPr anchor="b"/>
          <a:lstStyle>
            <a:lvl1pPr algn="ctr">
              <a:defRPr sz="1000">
                <a:solidFill>
                  <a:schemeClr val="accent1"/>
                </a:solidFill>
                <a:latin typeface="+mj-lt"/>
              </a:defRPr>
            </a:lvl1pPr>
          </a:lstStyle>
          <a:p>
            <a:fld id="{5A7367FA-8122-7042-BABF-F231B2E56303}" type="slidenum">
              <a:rPr lang="fr-FR" smtClean="0"/>
              <a:pPr/>
              <a:t>‹N°›</a:t>
            </a:fld>
            <a:endParaRPr lang="fr-FR"/>
          </a:p>
        </p:txBody>
      </p:sp>
      <p:sp>
        <p:nvSpPr>
          <p:cNvPr id="7" name="Date Placeholder 1">
            <a:extLst>
              <a:ext uri="{FF2B5EF4-FFF2-40B4-BE49-F238E27FC236}">
                <a16:creationId xmlns:a16="http://schemas.microsoft.com/office/drawing/2014/main" id="{FF4E7BAE-EE36-0C46-ACCA-BC4F03B77E39}"/>
              </a:ext>
            </a:extLst>
          </p:cNvPr>
          <p:cNvSpPr>
            <a:spLocks noGrp="1"/>
          </p:cNvSpPr>
          <p:nvPr>
            <p:ph type="dt" sz="half" idx="10"/>
          </p:nvPr>
        </p:nvSpPr>
        <p:spPr>
          <a:xfrm>
            <a:off x="228600" y="6081386"/>
            <a:ext cx="2743200" cy="640089"/>
          </a:xfrm>
          <a:prstGeom prst="rect">
            <a:avLst/>
          </a:prstGeom>
        </p:spPr>
        <p:txBody>
          <a:bodyPr anchor="b"/>
          <a:lstStyle>
            <a:lvl1pPr>
              <a:defRPr sz="1400"/>
            </a:lvl1pPr>
          </a:lstStyle>
          <a:p>
            <a:fld id="{5BBBD06C-1010-6844-BDB5-987650CF6D38}" type="datetimeFigureOut">
              <a:rPr lang="fr-FR" smtClean="0"/>
              <a:pPr/>
              <a:t>23/12/2024</a:t>
            </a:fld>
            <a:endParaRPr lang="fr-FR"/>
          </a:p>
        </p:txBody>
      </p:sp>
      <p:sp>
        <p:nvSpPr>
          <p:cNvPr id="8" name="Footer Placeholder 2">
            <a:extLst>
              <a:ext uri="{FF2B5EF4-FFF2-40B4-BE49-F238E27FC236}">
                <a16:creationId xmlns:a16="http://schemas.microsoft.com/office/drawing/2014/main" id="{4DD772A8-DEAE-EF40-9E92-5428E3296054}"/>
              </a:ext>
            </a:extLst>
          </p:cNvPr>
          <p:cNvSpPr>
            <a:spLocks noGrp="1"/>
          </p:cNvSpPr>
          <p:nvPr>
            <p:ph type="ftr" sz="quarter" idx="11"/>
          </p:nvPr>
        </p:nvSpPr>
        <p:spPr>
          <a:xfrm>
            <a:off x="8483600" y="6081386"/>
            <a:ext cx="3479800" cy="640089"/>
          </a:xfrm>
          <a:prstGeom prst="rect">
            <a:avLst/>
          </a:prstGeom>
        </p:spPr>
        <p:txBody>
          <a:bodyPr anchor="b"/>
          <a:lstStyle>
            <a:lvl1pPr algn="ctr">
              <a:defRPr sz="1400"/>
            </a:lvl1pPr>
          </a:lstStyle>
          <a:p>
            <a:pPr algn="r"/>
            <a:r>
              <a:rPr lang="fr-FR"/>
              <a:t>PRESENTATION X</a:t>
            </a:r>
          </a:p>
        </p:txBody>
      </p:sp>
    </p:spTree>
    <p:extLst>
      <p:ext uri="{BB962C8B-B14F-4D97-AF65-F5344CB8AC3E}">
        <p14:creationId xmlns:p14="http://schemas.microsoft.com/office/powerpoint/2010/main" val="1973374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6E257C54-46A3-954D-98EE-743095680B91}"/>
              </a:ext>
            </a:extLst>
          </p:cNvPr>
          <p:cNvPicPr>
            <a:picLocks noChangeAspect="1"/>
          </p:cNvPicPr>
          <p:nvPr userDrawn="1"/>
        </p:nvPicPr>
        <p:blipFill>
          <a:blip r:embed="rId2"/>
          <a:stretch>
            <a:fillRect/>
          </a:stretch>
        </p:blipFill>
        <p:spPr>
          <a:xfrm>
            <a:off x="0" y="5965902"/>
            <a:ext cx="12192000" cy="892098"/>
          </a:xfrm>
          <a:prstGeom prst="rect">
            <a:avLst/>
          </a:prstGeom>
        </p:spPr>
      </p:pic>
    </p:spTree>
    <p:extLst>
      <p:ext uri="{BB962C8B-B14F-4D97-AF65-F5344CB8AC3E}">
        <p14:creationId xmlns:p14="http://schemas.microsoft.com/office/powerpoint/2010/main" val="41437800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2_Vide">
    <p:spTree>
      <p:nvGrpSpPr>
        <p:cNvPr id="1" name=""/>
        <p:cNvGrpSpPr/>
        <p:nvPr/>
      </p:nvGrpSpPr>
      <p:grpSpPr>
        <a:xfrm>
          <a:off x="0" y="0"/>
          <a:ext cx="0" cy="0"/>
          <a:chOff x="0" y="0"/>
          <a:chExt cx="0" cy="0"/>
        </a:xfrm>
      </p:grpSpPr>
      <p:pic>
        <p:nvPicPr>
          <p:cNvPr id="3" name="Image 2" descr="Une image contenant ciseaux&#10;&#10;Description générée automatiquement">
            <a:extLst>
              <a:ext uri="{FF2B5EF4-FFF2-40B4-BE49-F238E27FC236}">
                <a16:creationId xmlns:a16="http://schemas.microsoft.com/office/drawing/2014/main" id="{4F5F2D99-3629-E44C-A3B1-DA405458B88C}"/>
              </a:ext>
            </a:extLst>
          </p:cNvPr>
          <p:cNvPicPr>
            <a:picLocks noChangeAspect="1"/>
          </p:cNvPicPr>
          <p:nvPr userDrawn="1"/>
        </p:nvPicPr>
        <p:blipFill>
          <a:blip r:embed="rId2"/>
          <a:stretch>
            <a:fillRect/>
          </a:stretch>
        </p:blipFill>
        <p:spPr>
          <a:xfrm>
            <a:off x="0" y="6096000"/>
            <a:ext cx="5207000" cy="762000"/>
          </a:xfrm>
          <a:prstGeom prst="rect">
            <a:avLst/>
          </a:prstGeom>
        </p:spPr>
      </p:pic>
    </p:spTree>
    <p:extLst>
      <p:ext uri="{BB962C8B-B14F-4D97-AF65-F5344CB8AC3E}">
        <p14:creationId xmlns:p14="http://schemas.microsoft.com/office/powerpoint/2010/main" val="2318252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7" name="Ellipse 17">
            <a:extLst>
              <a:ext uri="{FF2B5EF4-FFF2-40B4-BE49-F238E27FC236}">
                <a16:creationId xmlns:a16="http://schemas.microsoft.com/office/drawing/2014/main" id="{43154250-44D0-5046-ACA8-17EE5B2671A3}"/>
              </a:ext>
            </a:extLst>
          </p:cNvPr>
          <p:cNvSpPr/>
          <p:nvPr userDrawn="1"/>
        </p:nvSpPr>
        <p:spPr>
          <a:xfrm>
            <a:off x="1579056" y="2590018"/>
            <a:ext cx="1943446" cy="1943446"/>
          </a:xfrm>
          <a:prstGeom prst="ellipse">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a:p>
        </p:txBody>
      </p:sp>
      <p:sp>
        <p:nvSpPr>
          <p:cNvPr id="8" name="Ellipse 17">
            <a:extLst>
              <a:ext uri="{FF2B5EF4-FFF2-40B4-BE49-F238E27FC236}">
                <a16:creationId xmlns:a16="http://schemas.microsoft.com/office/drawing/2014/main" id="{6B030BD1-DA71-E04C-9276-9786487BB0FC}"/>
              </a:ext>
            </a:extLst>
          </p:cNvPr>
          <p:cNvSpPr/>
          <p:nvPr userDrawn="1"/>
        </p:nvSpPr>
        <p:spPr>
          <a:xfrm>
            <a:off x="3924073" y="2585360"/>
            <a:ext cx="1943446" cy="1943446"/>
          </a:xfrm>
          <a:prstGeom prst="ellipse">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a:p>
        </p:txBody>
      </p:sp>
      <p:sp>
        <p:nvSpPr>
          <p:cNvPr id="9" name="Ellipse 17">
            <a:extLst>
              <a:ext uri="{FF2B5EF4-FFF2-40B4-BE49-F238E27FC236}">
                <a16:creationId xmlns:a16="http://schemas.microsoft.com/office/drawing/2014/main" id="{F1177685-3BA1-CF4F-876D-13EEE2673A86}"/>
              </a:ext>
            </a:extLst>
          </p:cNvPr>
          <p:cNvSpPr/>
          <p:nvPr userDrawn="1"/>
        </p:nvSpPr>
        <p:spPr>
          <a:xfrm>
            <a:off x="6232360" y="2585360"/>
            <a:ext cx="1943446" cy="1943446"/>
          </a:xfrm>
          <a:prstGeom prst="ellipse">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a:p>
        </p:txBody>
      </p:sp>
      <p:sp>
        <p:nvSpPr>
          <p:cNvPr id="10" name="Rectangle 9">
            <a:extLst>
              <a:ext uri="{FF2B5EF4-FFF2-40B4-BE49-F238E27FC236}">
                <a16:creationId xmlns:a16="http://schemas.microsoft.com/office/drawing/2014/main" id="{F9CB35C1-520F-0D4E-ABB7-59F2AF2B7EF6}"/>
              </a:ext>
            </a:extLst>
          </p:cNvPr>
          <p:cNvSpPr/>
          <p:nvPr userDrawn="1"/>
        </p:nvSpPr>
        <p:spPr>
          <a:xfrm>
            <a:off x="6096582" y="3030150"/>
            <a:ext cx="2215003" cy="1200329"/>
          </a:xfrm>
          <a:prstGeom prst="rect">
            <a:avLst/>
          </a:prstGeom>
        </p:spPr>
        <p:txBody>
          <a:bodyPr wrap="square">
            <a:spAutoFit/>
          </a:bodyPr>
          <a:lstStyle/>
          <a:p>
            <a:pPr marL="12700" algn="ctr"/>
            <a:r>
              <a:rPr lang="fr-BE">
                <a:solidFill>
                  <a:schemeClr val="bg1"/>
                </a:solidFill>
                <a:latin typeface="+mn-lt"/>
                <a:ea typeface="Verdana" panose="020B0604030504040204" pitchFamily="34" charset="0"/>
                <a:cs typeface="Verdana" panose="020B0604030504040204" pitchFamily="34" charset="0"/>
              </a:rPr>
              <a:t>Augmentation nombre de</a:t>
            </a:r>
            <a:br>
              <a:rPr lang="fr-BE">
                <a:solidFill>
                  <a:schemeClr val="bg1"/>
                </a:solidFill>
                <a:latin typeface="+mn-lt"/>
                <a:ea typeface="Verdana" panose="020B0604030504040204" pitchFamily="34" charset="0"/>
                <a:cs typeface="Verdana" panose="020B0604030504040204" pitchFamily="34" charset="0"/>
              </a:rPr>
            </a:br>
            <a:r>
              <a:rPr lang="fr-BE">
                <a:solidFill>
                  <a:schemeClr val="bg1"/>
                </a:solidFill>
                <a:latin typeface="+mn-lt"/>
                <a:ea typeface="Verdana" panose="020B0604030504040204" pitchFamily="34" charset="0"/>
                <a:cs typeface="Verdana" panose="020B0604030504040204" pitchFamily="34" charset="0"/>
              </a:rPr>
              <a:t>tests</a:t>
            </a:r>
          </a:p>
          <a:p>
            <a:pPr marL="12700" algn="ctr"/>
            <a:r>
              <a:rPr lang="nl-BE">
                <a:solidFill>
                  <a:schemeClr val="bg1"/>
                </a:solidFill>
                <a:latin typeface="+mn-lt"/>
                <a:ea typeface="Verdana" panose="020B0604030504040204" pitchFamily="34" charset="0"/>
                <a:cs typeface="Verdana" panose="020B0604030504040204" pitchFamily="34" charset="0"/>
              </a:rPr>
              <a:t>+ 4%</a:t>
            </a:r>
            <a:endParaRPr lang="fr-BE">
              <a:solidFill>
                <a:schemeClr val="bg1"/>
              </a:solidFill>
              <a:latin typeface="+mn-lt"/>
              <a:ea typeface="Verdana" panose="020B0604030504040204" pitchFamily="34" charset="0"/>
              <a:cs typeface="Verdana" panose="020B0604030504040204" pitchFamily="34" charset="0"/>
            </a:endParaRPr>
          </a:p>
        </p:txBody>
      </p:sp>
      <p:sp>
        <p:nvSpPr>
          <p:cNvPr id="11" name="Rectangle 10">
            <a:extLst>
              <a:ext uri="{FF2B5EF4-FFF2-40B4-BE49-F238E27FC236}">
                <a16:creationId xmlns:a16="http://schemas.microsoft.com/office/drawing/2014/main" id="{A80D4E34-5078-F94D-8413-18A6C90D6DE5}"/>
              </a:ext>
            </a:extLst>
          </p:cNvPr>
          <p:cNvSpPr/>
          <p:nvPr userDrawn="1"/>
        </p:nvSpPr>
        <p:spPr>
          <a:xfrm>
            <a:off x="3847089" y="3076317"/>
            <a:ext cx="2079522" cy="923330"/>
          </a:xfrm>
          <a:prstGeom prst="rect">
            <a:avLst/>
          </a:prstGeom>
        </p:spPr>
        <p:txBody>
          <a:bodyPr wrap="square">
            <a:spAutoFit/>
          </a:bodyPr>
          <a:lstStyle/>
          <a:p>
            <a:pPr marL="12700" algn="ctr"/>
            <a:r>
              <a:rPr lang="fr-BE">
                <a:solidFill>
                  <a:schemeClr val="bg1"/>
                </a:solidFill>
                <a:latin typeface="+mn-lt"/>
                <a:ea typeface="Verdana" panose="020B0604030504040204" pitchFamily="34" charset="0"/>
                <a:cs typeface="Verdana" panose="020B0604030504040204" pitchFamily="34" charset="0"/>
              </a:rPr>
              <a:t>Progression</a:t>
            </a:r>
            <a:br>
              <a:rPr lang="fr-BE">
                <a:solidFill>
                  <a:schemeClr val="bg1"/>
                </a:solidFill>
                <a:latin typeface="+mn-lt"/>
                <a:ea typeface="Verdana" panose="020B0604030504040204" pitchFamily="34" charset="0"/>
                <a:cs typeface="Verdana" panose="020B0604030504040204" pitchFamily="34" charset="0"/>
              </a:rPr>
            </a:br>
            <a:r>
              <a:rPr lang="fr-BE">
                <a:solidFill>
                  <a:schemeClr val="bg1"/>
                </a:solidFill>
                <a:latin typeface="+mn-lt"/>
                <a:ea typeface="Verdana" panose="020B0604030504040204" pitchFamily="34" charset="0"/>
                <a:cs typeface="Verdana" panose="020B0604030504040204" pitchFamily="34" charset="0"/>
              </a:rPr>
              <a:t>d’analyses</a:t>
            </a:r>
          </a:p>
          <a:p>
            <a:pPr marL="12700" algn="ctr"/>
            <a:r>
              <a:rPr lang="nl-BE">
                <a:solidFill>
                  <a:schemeClr val="bg1"/>
                </a:solidFill>
                <a:latin typeface="+mn-lt"/>
                <a:ea typeface="Verdana" panose="020B0604030504040204" pitchFamily="34" charset="0"/>
                <a:cs typeface="Verdana" panose="020B0604030504040204" pitchFamily="34" charset="0"/>
              </a:rPr>
              <a:t>2,1%</a:t>
            </a:r>
            <a:endParaRPr lang="fr-BE">
              <a:solidFill>
                <a:schemeClr val="bg1"/>
              </a:solidFill>
              <a:latin typeface="+mn-lt"/>
              <a:ea typeface="Verdana" panose="020B0604030504040204" pitchFamily="34" charset="0"/>
              <a:cs typeface="Verdana" panose="020B0604030504040204" pitchFamily="34" charset="0"/>
            </a:endParaRPr>
          </a:p>
        </p:txBody>
      </p:sp>
      <p:sp>
        <p:nvSpPr>
          <p:cNvPr id="12" name="Rectangle 11">
            <a:extLst>
              <a:ext uri="{FF2B5EF4-FFF2-40B4-BE49-F238E27FC236}">
                <a16:creationId xmlns:a16="http://schemas.microsoft.com/office/drawing/2014/main" id="{DDF58339-9F59-7647-8D1C-19E60B1728F2}"/>
              </a:ext>
            </a:extLst>
          </p:cNvPr>
          <p:cNvSpPr/>
          <p:nvPr userDrawn="1"/>
        </p:nvSpPr>
        <p:spPr>
          <a:xfrm>
            <a:off x="1479535" y="3240846"/>
            <a:ext cx="2079522" cy="646331"/>
          </a:xfrm>
          <a:prstGeom prst="rect">
            <a:avLst/>
          </a:prstGeom>
        </p:spPr>
        <p:txBody>
          <a:bodyPr wrap="square">
            <a:spAutoFit/>
          </a:bodyPr>
          <a:lstStyle/>
          <a:p>
            <a:pPr marL="12700" algn="ctr"/>
            <a:r>
              <a:rPr lang="fr-BE">
                <a:solidFill>
                  <a:schemeClr val="bg1"/>
                </a:solidFill>
                <a:latin typeface="+mn-lt"/>
                <a:ea typeface="Verdana" panose="020B0604030504040204" pitchFamily="34" charset="0"/>
                <a:cs typeface="Verdana" panose="020B0604030504040204" pitchFamily="34" charset="0"/>
              </a:rPr>
              <a:t>Bénéfice Net</a:t>
            </a:r>
          </a:p>
          <a:p>
            <a:pPr marL="12700" algn="ctr"/>
            <a:r>
              <a:rPr lang="nl-BE">
                <a:solidFill>
                  <a:schemeClr val="bg1"/>
                </a:solidFill>
                <a:latin typeface="+mn-lt"/>
                <a:ea typeface="Verdana" panose="020B0604030504040204" pitchFamily="34" charset="0"/>
                <a:cs typeface="Verdana" panose="020B0604030504040204" pitchFamily="34" charset="0"/>
              </a:rPr>
              <a:t>€</a:t>
            </a:r>
            <a:r>
              <a:rPr lang="nl-BE">
                <a:solidFill>
                  <a:schemeClr val="bg1"/>
                </a:solidFill>
                <a:latin typeface="+mn-lt"/>
                <a:ea typeface="Verdana" panose="020B0604030504040204" pitchFamily="34" charset="0"/>
              </a:rPr>
              <a:t> 108,5 </a:t>
            </a:r>
            <a:r>
              <a:rPr lang="nl-BE">
                <a:solidFill>
                  <a:schemeClr val="bg1"/>
                </a:solidFill>
                <a:latin typeface="+mn-lt"/>
                <a:ea typeface="Verdana" panose="020B0604030504040204" pitchFamily="34" charset="0"/>
                <a:cs typeface="Verdana" panose="020B0604030504040204" pitchFamily="34" charset="0"/>
              </a:rPr>
              <a:t>Mios</a:t>
            </a:r>
            <a:endParaRPr lang="fr-BE">
              <a:solidFill>
                <a:schemeClr val="bg1"/>
              </a:solidFill>
              <a:latin typeface="+mn-lt"/>
              <a:ea typeface="Verdana" panose="020B0604030504040204" pitchFamily="34" charset="0"/>
              <a:cs typeface="Verdana" panose="020B0604030504040204" pitchFamily="34" charset="0"/>
            </a:endParaRPr>
          </a:p>
        </p:txBody>
      </p:sp>
      <p:sp>
        <p:nvSpPr>
          <p:cNvPr id="14" name="ZoneTexte 13">
            <a:extLst>
              <a:ext uri="{FF2B5EF4-FFF2-40B4-BE49-F238E27FC236}">
                <a16:creationId xmlns:a16="http://schemas.microsoft.com/office/drawing/2014/main" id="{14EE8FA0-35CF-D644-9D22-7E15268676EF}"/>
              </a:ext>
            </a:extLst>
          </p:cNvPr>
          <p:cNvSpPr txBox="1"/>
          <p:nvPr userDrawn="1"/>
        </p:nvSpPr>
        <p:spPr>
          <a:xfrm>
            <a:off x="946081" y="2002874"/>
            <a:ext cx="3477072" cy="307777"/>
          </a:xfrm>
          <a:prstGeom prst="rect">
            <a:avLst/>
          </a:prstGeom>
          <a:noFill/>
        </p:spPr>
        <p:txBody>
          <a:bodyPr wrap="square" rtlCol="0">
            <a:spAutoFit/>
          </a:bodyPr>
          <a:lstStyle/>
          <a:p>
            <a:r>
              <a:rPr lang="fr-FR" sz="1400" b="1">
                <a:solidFill>
                  <a:schemeClr val="tx1"/>
                </a:solidFill>
                <a:latin typeface="+mj-lt"/>
                <a:cs typeface="Verdana"/>
              </a:rPr>
              <a:t>Exemple de </a:t>
            </a:r>
            <a:r>
              <a:rPr lang="fr-FR" sz="1400" b="1" err="1">
                <a:solidFill>
                  <a:schemeClr val="tx1"/>
                </a:solidFill>
                <a:latin typeface="+mj-lt"/>
                <a:cs typeface="Verdana"/>
              </a:rPr>
              <a:t>highlights</a:t>
            </a:r>
            <a:r>
              <a:rPr lang="fr-FR" sz="1400" b="1">
                <a:solidFill>
                  <a:schemeClr val="tx1"/>
                </a:solidFill>
                <a:latin typeface="+mj-lt"/>
                <a:cs typeface="Verdana"/>
              </a:rPr>
              <a:t> chiffrés</a:t>
            </a:r>
            <a:endParaRPr lang="fr-FR" sz="1400">
              <a:solidFill>
                <a:schemeClr val="tx1"/>
              </a:solidFill>
              <a:latin typeface="+mj-lt"/>
              <a:cs typeface="Verdana"/>
            </a:endParaRPr>
          </a:p>
        </p:txBody>
      </p:sp>
      <p:sp>
        <p:nvSpPr>
          <p:cNvPr id="25" name="Ellipse 17">
            <a:extLst>
              <a:ext uri="{FF2B5EF4-FFF2-40B4-BE49-F238E27FC236}">
                <a16:creationId xmlns:a16="http://schemas.microsoft.com/office/drawing/2014/main" id="{6ED03A20-C2DB-914E-99F2-B72D834CBCA2}"/>
              </a:ext>
            </a:extLst>
          </p:cNvPr>
          <p:cNvSpPr/>
          <p:nvPr userDrawn="1"/>
        </p:nvSpPr>
        <p:spPr>
          <a:xfrm>
            <a:off x="8676426" y="2585360"/>
            <a:ext cx="1943446" cy="1943446"/>
          </a:xfrm>
          <a:prstGeom prst="ellipse">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a:p>
        </p:txBody>
      </p:sp>
      <p:sp>
        <p:nvSpPr>
          <p:cNvPr id="26" name="Rectangle 25">
            <a:extLst>
              <a:ext uri="{FF2B5EF4-FFF2-40B4-BE49-F238E27FC236}">
                <a16:creationId xmlns:a16="http://schemas.microsoft.com/office/drawing/2014/main" id="{803CA337-A66A-5744-B3EE-286897ABD1DF}"/>
              </a:ext>
            </a:extLst>
          </p:cNvPr>
          <p:cNvSpPr/>
          <p:nvPr userDrawn="1"/>
        </p:nvSpPr>
        <p:spPr>
          <a:xfrm>
            <a:off x="8540648" y="3030150"/>
            <a:ext cx="2215003" cy="923330"/>
          </a:xfrm>
          <a:prstGeom prst="rect">
            <a:avLst/>
          </a:prstGeom>
        </p:spPr>
        <p:txBody>
          <a:bodyPr wrap="square">
            <a:spAutoFit/>
          </a:bodyPr>
          <a:lstStyle/>
          <a:p>
            <a:pPr marL="12700" algn="ctr"/>
            <a:r>
              <a:rPr lang="fr-BE">
                <a:solidFill>
                  <a:schemeClr val="bg1"/>
                </a:solidFill>
                <a:latin typeface="ITC Lubalin Graph Std Book" panose="02060502020205020404" pitchFamily="18" charset="0"/>
                <a:ea typeface="Verdana" panose="020B0604030504040204" pitchFamily="34" charset="0"/>
                <a:cs typeface="Verdana" panose="020B0604030504040204" pitchFamily="34" charset="0"/>
              </a:rPr>
              <a:t>LABO</a:t>
            </a:r>
          </a:p>
          <a:p>
            <a:pPr marL="12700" algn="ctr"/>
            <a:r>
              <a:rPr lang="fr-BE">
                <a:solidFill>
                  <a:schemeClr val="bg1"/>
                </a:solidFill>
                <a:latin typeface="ITC Lubalin Graph Std Book" panose="02060502020205020404" pitchFamily="18" charset="0"/>
                <a:ea typeface="Verdana" panose="020B0604030504040204" pitchFamily="34" charset="0"/>
                <a:cs typeface="Verdana" panose="020B0604030504040204" pitchFamily="34" charset="0"/>
              </a:rPr>
              <a:t>tests</a:t>
            </a:r>
          </a:p>
          <a:p>
            <a:pPr marL="12700" algn="ctr"/>
            <a:r>
              <a:rPr lang="nl-BE">
                <a:solidFill>
                  <a:schemeClr val="bg1"/>
                </a:solidFill>
                <a:latin typeface="ITC Lubalin Graph Std" panose="02060703020205020404" pitchFamily="18" charset="0"/>
                <a:ea typeface="Verdana" panose="020B0604030504040204" pitchFamily="34" charset="0"/>
                <a:cs typeface="Verdana" panose="020B0604030504040204" pitchFamily="34" charset="0"/>
              </a:rPr>
              <a:t>+ 4%</a:t>
            </a:r>
            <a:endParaRPr lang="fr-BE">
              <a:solidFill>
                <a:schemeClr val="bg1"/>
              </a:solidFill>
              <a:latin typeface="ITC Lubalin Graph Std" panose="02060703020205020404" pitchFamily="18"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89397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CB35C1-520F-0D4E-ABB7-59F2AF2B7EF6}"/>
              </a:ext>
            </a:extLst>
          </p:cNvPr>
          <p:cNvSpPr/>
          <p:nvPr userDrawn="1"/>
        </p:nvSpPr>
        <p:spPr>
          <a:xfrm>
            <a:off x="6096582" y="3030150"/>
            <a:ext cx="2215003" cy="1200329"/>
          </a:xfrm>
          <a:prstGeom prst="rect">
            <a:avLst/>
          </a:prstGeom>
        </p:spPr>
        <p:txBody>
          <a:bodyPr wrap="square">
            <a:spAutoFit/>
          </a:bodyPr>
          <a:lstStyle/>
          <a:p>
            <a:pPr marL="12700" algn="ctr"/>
            <a:r>
              <a:rPr lang="fr-BE">
                <a:solidFill>
                  <a:schemeClr val="bg1"/>
                </a:solidFill>
                <a:latin typeface="+mn-lt"/>
                <a:ea typeface="Verdana" panose="020B0604030504040204" pitchFamily="34" charset="0"/>
                <a:cs typeface="Verdana" panose="020B0604030504040204" pitchFamily="34" charset="0"/>
              </a:rPr>
              <a:t>Augmentation nombre de</a:t>
            </a:r>
            <a:br>
              <a:rPr lang="fr-BE">
                <a:solidFill>
                  <a:schemeClr val="bg1"/>
                </a:solidFill>
                <a:latin typeface="+mn-lt"/>
                <a:ea typeface="Verdana" panose="020B0604030504040204" pitchFamily="34" charset="0"/>
                <a:cs typeface="Verdana" panose="020B0604030504040204" pitchFamily="34" charset="0"/>
              </a:rPr>
            </a:br>
            <a:r>
              <a:rPr lang="fr-BE">
                <a:solidFill>
                  <a:schemeClr val="bg1"/>
                </a:solidFill>
                <a:latin typeface="+mn-lt"/>
                <a:ea typeface="Verdana" panose="020B0604030504040204" pitchFamily="34" charset="0"/>
                <a:cs typeface="Verdana" panose="020B0604030504040204" pitchFamily="34" charset="0"/>
              </a:rPr>
              <a:t>tests</a:t>
            </a:r>
          </a:p>
          <a:p>
            <a:pPr marL="12700" algn="ctr"/>
            <a:r>
              <a:rPr lang="nl-BE">
                <a:solidFill>
                  <a:schemeClr val="bg1"/>
                </a:solidFill>
                <a:latin typeface="+mn-lt"/>
                <a:ea typeface="Verdana" panose="020B0604030504040204" pitchFamily="34" charset="0"/>
                <a:cs typeface="Verdana" panose="020B0604030504040204" pitchFamily="34" charset="0"/>
              </a:rPr>
              <a:t>+ 4%</a:t>
            </a:r>
            <a:endParaRPr lang="fr-BE">
              <a:solidFill>
                <a:schemeClr val="bg1"/>
              </a:solidFill>
              <a:latin typeface="+mn-lt"/>
              <a:ea typeface="Verdana" panose="020B0604030504040204" pitchFamily="34" charset="0"/>
              <a:cs typeface="Verdana" panose="020B0604030504040204" pitchFamily="34" charset="0"/>
            </a:endParaRPr>
          </a:p>
        </p:txBody>
      </p:sp>
      <p:sp>
        <p:nvSpPr>
          <p:cNvPr id="11" name="Rectangle 10">
            <a:extLst>
              <a:ext uri="{FF2B5EF4-FFF2-40B4-BE49-F238E27FC236}">
                <a16:creationId xmlns:a16="http://schemas.microsoft.com/office/drawing/2014/main" id="{A80D4E34-5078-F94D-8413-18A6C90D6DE5}"/>
              </a:ext>
            </a:extLst>
          </p:cNvPr>
          <p:cNvSpPr/>
          <p:nvPr userDrawn="1"/>
        </p:nvSpPr>
        <p:spPr>
          <a:xfrm>
            <a:off x="3847089" y="3076317"/>
            <a:ext cx="2079522" cy="923330"/>
          </a:xfrm>
          <a:prstGeom prst="rect">
            <a:avLst/>
          </a:prstGeom>
        </p:spPr>
        <p:txBody>
          <a:bodyPr wrap="square">
            <a:spAutoFit/>
          </a:bodyPr>
          <a:lstStyle/>
          <a:p>
            <a:pPr marL="12700" algn="ctr"/>
            <a:r>
              <a:rPr lang="fr-BE">
                <a:solidFill>
                  <a:schemeClr val="bg1"/>
                </a:solidFill>
                <a:latin typeface="+mn-lt"/>
                <a:ea typeface="Verdana" panose="020B0604030504040204" pitchFamily="34" charset="0"/>
                <a:cs typeface="Verdana" panose="020B0604030504040204" pitchFamily="34" charset="0"/>
              </a:rPr>
              <a:t>Progression</a:t>
            </a:r>
            <a:br>
              <a:rPr lang="fr-BE">
                <a:solidFill>
                  <a:schemeClr val="bg1"/>
                </a:solidFill>
                <a:latin typeface="+mn-lt"/>
                <a:ea typeface="Verdana" panose="020B0604030504040204" pitchFamily="34" charset="0"/>
                <a:cs typeface="Verdana" panose="020B0604030504040204" pitchFamily="34" charset="0"/>
              </a:rPr>
            </a:br>
            <a:r>
              <a:rPr lang="fr-BE">
                <a:solidFill>
                  <a:schemeClr val="bg1"/>
                </a:solidFill>
                <a:latin typeface="+mn-lt"/>
                <a:ea typeface="Verdana" panose="020B0604030504040204" pitchFamily="34" charset="0"/>
                <a:cs typeface="Verdana" panose="020B0604030504040204" pitchFamily="34" charset="0"/>
              </a:rPr>
              <a:t>d’analyses</a:t>
            </a:r>
          </a:p>
          <a:p>
            <a:pPr marL="12700" algn="ctr"/>
            <a:r>
              <a:rPr lang="nl-BE">
                <a:solidFill>
                  <a:schemeClr val="bg1"/>
                </a:solidFill>
                <a:latin typeface="+mn-lt"/>
                <a:ea typeface="Verdana" panose="020B0604030504040204" pitchFamily="34" charset="0"/>
                <a:cs typeface="Verdana" panose="020B0604030504040204" pitchFamily="34" charset="0"/>
              </a:rPr>
              <a:t>2,1%</a:t>
            </a:r>
            <a:endParaRPr lang="fr-BE">
              <a:solidFill>
                <a:schemeClr val="bg1"/>
              </a:solidFill>
              <a:latin typeface="+mn-lt"/>
              <a:ea typeface="Verdana" panose="020B0604030504040204" pitchFamily="34" charset="0"/>
              <a:cs typeface="Verdana" panose="020B0604030504040204" pitchFamily="34" charset="0"/>
            </a:endParaRPr>
          </a:p>
        </p:txBody>
      </p:sp>
      <p:sp>
        <p:nvSpPr>
          <p:cNvPr id="12" name="Rectangle 11">
            <a:extLst>
              <a:ext uri="{FF2B5EF4-FFF2-40B4-BE49-F238E27FC236}">
                <a16:creationId xmlns:a16="http://schemas.microsoft.com/office/drawing/2014/main" id="{DDF58339-9F59-7647-8D1C-19E60B1728F2}"/>
              </a:ext>
            </a:extLst>
          </p:cNvPr>
          <p:cNvSpPr/>
          <p:nvPr userDrawn="1"/>
        </p:nvSpPr>
        <p:spPr>
          <a:xfrm>
            <a:off x="1479535" y="3240846"/>
            <a:ext cx="2079522" cy="646331"/>
          </a:xfrm>
          <a:prstGeom prst="rect">
            <a:avLst/>
          </a:prstGeom>
        </p:spPr>
        <p:txBody>
          <a:bodyPr wrap="square">
            <a:spAutoFit/>
          </a:bodyPr>
          <a:lstStyle/>
          <a:p>
            <a:pPr marL="12700" algn="ctr"/>
            <a:r>
              <a:rPr lang="fr-BE">
                <a:solidFill>
                  <a:schemeClr val="bg1"/>
                </a:solidFill>
                <a:latin typeface="+mn-lt"/>
                <a:ea typeface="Verdana" panose="020B0604030504040204" pitchFamily="34" charset="0"/>
                <a:cs typeface="Verdana" panose="020B0604030504040204" pitchFamily="34" charset="0"/>
              </a:rPr>
              <a:t>Bénéfice Net</a:t>
            </a:r>
          </a:p>
          <a:p>
            <a:pPr marL="12700" algn="ctr"/>
            <a:r>
              <a:rPr lang="nl-BE">
                <a:solidFill>
                  <a:schemeClr val="bg1"/>
                </a:solidFill>
                <a:latin typeface="+mn-lt"/>
                <a:ea typeface="Verdana" panose="020B0604030504040204" pitchFamily="34" charset="0"/>
                <a:cs typeface="Verdana" panose="020B0604030504040204" pitchFamily="34" charset="0"/>
              </a:rPr>
              <a:t>€</a:t>
            </a:r>
            <a:r>
              <a:rPr lang="nl-BE">
                <a:solidFill>
                  <a:schemeClr val="bg1"/>
                </a:solidFill>
                <a:latin typeface="+mn-lt"/>
                <a:ea typeface="Verdana" panose="020B0604030504040204" pitchFamily="34" charset="0"/>
              </a:rPr>
              <a:t> 108,5 </a:t>
            </a:r>
            <a:r>
              <a:rPr lang="nl-BE">
                <a:solidFill>
                  <a:schemeClr val="bg1"/>
                </a:solidFill>
                <a:latin typeface="+mn-lt"/>
                <a:ea typeface="Verdana" panose="020B0604030504040204" pitchFamily="34" charset="0"/>
                <a:cs typeface="Verdana" panose="020B0604030504040204" pitchFamily="34" charset="0"/>
              </a:rPr>
              <a:t>Mios</a:t>
            </a:r>
            <a:endParaRPr lang="fr-BE">
              <a:solidFill>
                <a:schemeClr val="bg1"/>
              </a:solidFill>
              <a:latin typeface="+mn-lt"/>
              <a:ea typeface="Verdana" panose="020B0604030504040204" pitchFamily="34" charset="0"/>
              <a:cs typeface="Verdana" panose="020B0604030504040204" pitchFamily="34" charset="0"/>
            </a:endParaRPr>
          </a:p>
        </p:txBody>
      </p:sp>
      <p:sp>
        <p:nvSpPr>
          <p:cNvPr id="14" name="ZoneTexte 13">
            <a:extLst>
              <a:ext uri="{FF2B5EF4-FFF2-40B4-BE49-F238E27FC236}">
                <a16:creationId xmlns:a16="http://schemas.microsoft.com/office/drawing/2014/main" id="{14EE8FA0-35CF-D644-9D22-7E15268676EF}"/>
              </a:ext>
            </a:extLst>
          </p:cNvPr>
          <p:cNvSpPr txBox="1"/>
          <p:nvPr userDrawn="1"/>
        </p:nvSpPr>
        <p:spPr>
          <a:xfrm>
            <a:off x="822960" y="1139274"/>
            <a:ext cx="3894833" cy="307777"/>
          </a:xfrm>
          <a:prstGeom prst="rect">
            <a:avLst/>
          </a:prstGeom>
          <a:noFill/>
        </p:spPr>
        <p:txBody>
          <a:bodyPr wrap="square" rtlCol="0">
            <a:spAutoFit/>
          </a:bodyPr>
          <a:lstStyle/>
          <a:p>
            <a:r>
              <a:rPr lang="fr-FR" sz="1400" b="1">
                <a:solidFill>
                  <a:schemeClr val="tx1"/>
                </a:solidFill>
                <a:latin typeface="+mj-lt"/>
                <a:cs typeface="Verdana"/>
              </a:rPr>
              <a:t>Exemple de </a:t>
            </a:r>
            <a:r>
              <a:rPr lang="fr-FR" sz="1400" b="1" err="1">
                <a:solidFill>
                  <a:schemeClr val="tx1"/>
                </a:solidFill>
                <a:latin typeface="+mj-lt"/>
                <a:cs typeface="Verdana"/>
              </a:rPr>
              <a:t>highlights</a:t>
            </a:r>
            <a:r>
              <a:rPr lang="fr-FR" sz="1400" b="1">
                <a:solidFill>
                  <a:schemeClr val="tx1"/>
                </a:solidFill>
                <a:latin typeface="+mj-lt"/>
                <a:cs typeface="Verdana"/>
              </a:rPr>
              <a:t> chiffrés</a:t>
            </a:r>
            <a:endParaRPr lang="fr-FR" sz="1400">
              <a:solidFill>
                <a:schemeClr val="tx1"/>
              </a:solidFill>
              <a:latin typeface="+mj-lt"/>
              <a:cs typeface="Verdana"/>
            </a:endParaRPr>
          </a:p>
        </p:txBody>
      </p:sp>
      <p:sp>
        <p:nvSpPr>
          <p:cNvPr id="26" name="Rectangle 25">
            <a:extLst>
              <a:ext uri="{FF2B5EF4-FFF2-40B4-BE49-F238E27FC236}">
                <a16:creationId xmlns:a16="http://schemas.microsoft.com/office/drawing/2014/main" id="{803CA337-A66A-5744-B3EE-286897ABD1DF}"/>
              </a:ext>
            </a:extLst>
          </p:cNvPr>
          <p:cNvSpPr/>
          <p:nvPr userDrawn="1"/>
        </p:nvSpPr>
        <p:spPr>
          <a:xfrm>
            <a:off x="8540648" y="3030150"/>
            <a:ext cx="2215003" cy="923330"/>
          </a:xfrm>
          <a:prstGeom prst="rect">
            <a:avLst/>
          </a:prstGeom>
        </p:spPr>
        <p:txBody>
          <a:bodyPr wrap="square">
            <a:spAutoFit/>
          </a:bodyPr>
          <a:lstStyle/>
          <a:p>
            <a:pPr marL="12700" algn="ctr"/>
            <a:r>
              <a:rPr lang="fr-BE">
                <a:solidFill>
                  <a:schemeClr val="bg1"/>
                </a:solidFill>
                <a:latin typeface="ITC Lubalin Graph Std Book" panose="02060502020205020404" pitchFamily="18" charset="0"/>
                <a:ea typeface="Verdana" panose="020B0604030504040204" pitchFamily="34" charset="0"/>
                <a:cs typeface="Verdana" panose="020B0604030504040204" pitchFamily="34" charset="0"/>
              </a:rPr>
              <a:t>LABO</a:t>
            </a:r>
          </a:p>
          <a:p>
            <a:pPr marL="12700" algn="ctr"/>
            <a:r>
              <a:rPr lang="fr-BE">
                <a:solidFill>
                  <a:schemeClr val="bg1"/>
                </a:solidFill>
                <a:latin typeface="ITC Lubalin Graph Std Book" panose="02060502020205020404" pitchFamily="18" charset="0"/>
                <a:ea typeface="Verdana" panose="020B0604030504040204" pitchFamily="34" charset="0"/>
                <a:cs typeface="Verdana" panose="020B0604030504040204" pitchFamily="34" charset="0"/>
              </a:rPr>
              <a:t>tests</a:t>
            </a:r>
          </a:p>
          <a:p>
            <a:pPr marL="12700" algn="ctr"/>
            <a:r>
              <a:rPr lang="nl-BE">
                <a:solidFill>
                  <a:schemeClr val="bg1"/>
                </a:solidFill>
                <a:latin typeface="ITC Lubalin Graph Std" panose="02060703020205020404" pitchFamily="18" charset="0"/>
                <a:ea typeface="Verdana" panose="020B0604030504040204" pitchFamily="34" charset="0"/>
                <a:cs typeface="Verdana" panose="020B0604030504040204" pitchFamily="34" charset="0"/>
              </a:rPr>
              <a:t>+ 4%</a:t>
            </a:r>
            <a:endParaRPr lang="fr-BE">
              <a:solidFill>
                <a:schemeClr val="bg1"/>
              </a:solidFill>
              <a:latin typeface="ITC Lubalin Graph Std" panose="02060703020205020404" pitchFamily="18" charset="0"/>
              <a:ea typeface="Verdana" panose="020B0604030504040204" pitchFamily="34" charset="0"/>
              <a:cs typeface="Verdana" panose="020B0604030504040204" pitchFamily="34" charset="0"/>
            </a:endParaRPr>
          </a:p>
        </p:txBody>
      </p:sp>
      <p:graphicFrame>
        <p:nvGraphicFramePr>
          <p:cNvPr id="13" name="Graphique 12">
            <a:extLst>
              <a:ext uri="{FF2B5EF4-FFF2-40B4-BE49-F238E27FC236}">
                <a16:creationId xmlns:a16="http://schemas.microsoft.com/office/drawing/2014/main" id="{6A58F810-51CC-0A4C-AEA9-66E7834C7056}"/>
              </a:ext>
            </a:extLst>
          </p:cNvPr>
          <p:cNvGraphicFramePr/>
          <p:nvPr userDrawn="1">
            <p:extLst>
              <p:ext uri="{D42A27DB-BD31-4B8C-83A1-F6EECF244321}">
                <p14:modId xmlns:p14="http://schemas.microsoft.com/office/powerpoint/2010/main" val="1688279010"/>
              </p:ext>
            </p:extLst>
          </p:nvPr>
        </p:nvGraphicFramePr>
        <p:xfrm>
          <a:off x="2325997" y="1335166"/>
          <a:ext cx="7264523" cy="44576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54659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49A4F5C2-1363-D54E-91B0-556D04869B1A}"/>
              </a:ext>
            </a:extLst>
          </p:cNvPr>
          <p:cNvPicPr>
            <a:picLocks noChangeAspect="1"/>
          </p:cNvPicPr>
          <p:nvPr userDrawn="1"/>
        </p:nvPicPr>
        <p:blipFill>
          <a:blip r:embed="rId2"/>
          <a:stretch>
            <a:fillRect/>
          </a:stretch>
        </p:blipFill>
        <p:spPr>
          <a:xfrm>
            <a:off x="9783435" y="1294655"/>
            <a:ext cx="1381112" cy="1371387"/>
          </a:xfrm>
          <a:prstGeom prst="rect">
            <a:avLst/>
          </a:prstGeom>
        </p:spPr>
      </p:pic>
      <p:pic>
        <p:nvPicPr>
          <p:cNvPr id="8" name="Image 7">
            <a:extLst>
              <a:ext uri="{FF2B5EF4-FFF2-40B4-BE49-F238E27FC236}">
                <a16:creationId xmlns:a16="http://schemas.microsoft.com/office/drawing/2014/main" id="{0179CF9E-70C0-BC40-87E9-A651DD10962A}"/>
              </a:ext>
            </a:extLst>
          </p:cNvPr>
          <p:cNvPicPr>
            <a:picLocks noChangeAspect="1"/>
          </p:cNvPicPr>
          <p:nvPr userDrawn="1"/>
        </p:nvPicPr>
        <p:blipFill>
          <a:blip r:embed="rId3"/>
          <a:stretch>
            <a:fillRect/>
          </a:stretch>
        </p:blipFill>
        <p:spPr>
          <a:xfrm>
            <a:off x="3770483" y="1294655"/>
            <a:ext cx="1381112" cy="1371387"/>
          </a:xfrm>
          <a:prstGeom prst="rect">
            <a:avLst/>
          </a:prstGeom>
        </p:spPr>
      </p:pic>
      <p:pic>
        <p:nvPicPr>
          <p:cNvPr id="10" name="Image 9">
            <a:extLst>
              <a:ext uri="{FF2B5EF4-FFF2-40B4-BE49-F238E27FC236}">
                <a16:creationId xmlns:a16="http://schemas.microsoft.com/office/drawing/2014/main" id="{55DB207E-653F-5C48-A468-11DDDBA4B5D8}"/>
              </a:ext>
            </a:extLst>
          </p:cNvPr>
          <p:cNvPicPr>
            <a:picLocks noChangeAspect="1"/>
          </p:cNvPicPr>
          <p:nvPr userDrawn="1"/>
        </p:nvPicPr>
        <p:blipFill>
          <a:blip r:embed="rId4"/>
          <a:stretch>
            <a:fillRect/>
          </a:stretch>
        </p:blipFill>
        <p:spPr>
          <a:xfrm>
            <a:off x="7404613" y="1294655"/>
            <a:ext cx="1381112" cy="1371387"/>
          </a:xfrm>
          <a:prstGeom prst="rect">
            <a:avLst/>
          </a:prstGeom>
        </p:spPr>
      </p:pic>
      <p:pic>
        <p:nvPicPr>
          <p:cNvPr id="12" name="Image 11">
            <a:extLst>
              <a:ext uri="{FF2B5EF4-FFF2-40B4-BE49-F238E27FC236}">
                <a16:creationId xmlns:a16="http://schemas.microsoft.com/office/drawing/2014/main" id="{DAF1844D-7D19-1C47-AE23-BE5E11A7C807}"/>
              </a:ext>
            </a:extLst>
          </p:cNvPr>
          <p:cNvPicPr>
            <a:picLocks noChangeAspect="1"/>
          </p:cNvPicPr>
          <p:nvPr userDrawn="1"/>
        </p:nvPicPr>
        <p:blipFill>
          <a:blip r:embed="rId5"/>
          <a:stretch>
            <a:fillRect/>
          </a:stretch>
        </p:blipFill>
        <p:spPr>
          <a:xfrm>
            <a:off x="1001270" y="1294655"/>
            <a:ext cx="1381112" cy="1371387"/>
          </a:xfrm>
          <a:prstGeom prst="rect">
            <a:avLst/>
          </a:prstGeom>
        </p:spPr>
      </p:pic>
      <p:pic>
        <p:nvPicPr>
          <p:cNvPr id="20" name="Image 19" descr="Une image contenant texte&#10;&#10;Description générée automatiquement">
            <a:extLst>
              <a:ext uri="{FF2B5EF4-FFF2-40B4-BE49-F238E27FC236}">
                <a16:creationId xmlns:a16="http://schemas.microsoft.com/office/drawing/2014/main" id="{2F31BED4-8C34-7B4C-9153-02E9D55C20B7}"/>
              </a:ext>
            </a:extLst>
          </p:cNvPr>
          <p:cNvPicPr>
            <a:picLocks noChangeAspect="1"/>
          </p:cNvPicPr>
          <p:nvPr userDrawn="1"/>
        </p:nvPicPr>
        <p:blipFill>
          <a:blip r:embed="rId6"/>
          <a:stretch>
            <a:fillRect/>
          </a:stretch>
        </p:blipFill>
        <p:spPr>
          <a:xfrm>
            <a:off x="788619" y="3640334"/>
            <a:ext cx="2557975" cy="2557975"/>
          </a:xfrm>
          <a:prstGeom prst="rect">
            <a:avLst/>
          </a:prstGeom>
        </p:spPr>
      </p:pic>
      <p:pic>
        <p:nvPicPr>
          <p:cNvPr id="22" name="Image 21">
            <a:extLst>
              <a:ext uri="{FF2B5EF4-FFF2-40B4-BE49-F238E27FC236}">
                <a16:creationId xmlns:a16="http://schemas.microsoft.com/office/drawing/2014/main" id="{5E55C8B1-DBE5-4C47-97FB-4C53270D7CE6}"/>
              </a:ext>
            </a:extLst>
          </p:cNvPr>
          <p:cNvPicPr>
            <a:picLocks noChangeAspect="1"/>
          </p:cNvPicPr>
          <p:nvPr userDrawn="1"/>
        </p:nvPicPr>
        <p:blipFill>
          <a:blip r:embed="rId7"/>
          <a:stretch>
            <a:fillRect/>
          </a:stretch>
        </p:blipFill>
        <p:spPr>
          <a:xfrm>
            <a:off x="9749937" y="3727869"/>
            <a:ext cx="1653444" cy="2470440"/>
          </a:xfrm>
          <a:prstGeom prst="rect">
            <a:avLst/>
          </a:prstGeom>
        </p:spPr>
      </p:pic>
      <p:sp>
        <p:nvSpPr>
          <p:cNvPr id="23" name="ZoneTexte 22">
            <a:extLst>
              <a:ext uri="{FF2B5EF4-FFF2-40B4-BE49-F238E27FC236}">
                <a16:creationId xmlns:a16="http://schemas.microsoft.com/office/drawing/2014/main" id="{D4876368-30A3-8747-A0F8-2748D8500AB9}"/>
              </a:ext>
            </a:extLst>
          </p:cNvPr>
          <p:cNvSpPr txBox="1"/>
          <p:nvPr userDrawn="1"/>
        </p:nvSpPr>
        <p:spPr>
          <a:xfrm>
            <a:off x="293411" y="3059606"/>
            <a:ext cx="3477072" cy="307777"/>
          </a:xfrm>
          <a:prstGeom prst="rect">
            <a:avLst/>
          </a:prstGeom>
          <a:noFill/>
        </p:spPr>
        <p:txBody>
          <a:bodyPr wrap="square" rtlCol="0">
            <a:spAutoFit/>
          </a:bodyPr>
          <a:lstStyle/>
          <a:p>
            <a:r>
              <a:rPr lang="fr-FR" sz="1400" b="1">
                <a:solidFill>
                  <a:schemeClr val="accent1"/>
                </a:solidFill>
                <a:latin typeface="+mj-lt"/>
                <a:cs typeface="Verdana"/>
              </a:rPr>
              <a:t>Pictogrammes pour pôles</a:t>
            </a:r>
            <a:endParaRPr lang="fr-FR" sz="1400">
              <a:solidFill>
                <a:schemeClr val="accent1"/>
              </a:solidFill>
              <a:latin typeface="+mj-lt"/>
              <a:cs typeface="Verdana"/>
            </a:endParaRPr>
          </a:p>
        </p:txBody>
      </p:sp>
      <p:pic>
        <p:nvPicPr>
          <p:cNvPr id="3" name="Image 2">
            <a:extLst>
              <a:ext uri="{FF2B5EF4-FFF2-40B4-BE49-F238E27FC236}">
                <a16:creationId xmlns:a16="http://schemas.microsoft.com/office/drawing/2014/main" id="{8ABEB4A4-A7CA-AA44-B4AD-E7F86B578CC1}"/>
              </a:ext>
            </a:extLst>
          </p:cNvPr>
          <p:cNvPicPr>
            <a:picLocks noChangeAspect="1"/>
          </p:cNvPicPr>
          <p:nvPr userDrawn="1"/>
        </p:nvPicPr>
        <p:blipFill>
          <a:blip r:embed="rId8"/>
          <a:stretch>
            <a:fillRect/>
          </a:stretch>
        </p:blipFill>
        <p:spPr>
          <a:xfrm>
            <a:off x="3770483" y="3638556"/>
            <a:ext cx="1956313" cy="2559753"/>
          </a:xfrm>
          <a:prstGeom prst="rect">
            <a:avLst/>
          </a:prstGeom>
        </p:spPr>
      </p:pic>
      <p:pic>
        <p:nvPicPr>
          <p:cNvPr id="5" name="Image 4">
            <a:extLst>
              <a:ext uri="{FF2B5EF4-FFF2-40B4-BE49-F238E27FC236}">
                <a16:creationId xmlns:a16="http://schemas.microsoft.com/office/drawing/2014/main" id="{174AA313-5692-F84D-992C-67A68D060EFD}"/>
              </a:ext>
            </a:extLst>
          </p:cNvPr>
          <p:cNvPicPr>
            <a:picLocks noChangeAspect="1"/>
          </p:cNvPicPr>
          <p:nvPr userDrawn="1"/>
        </p:nvPicPr>
        <p:blipFill>
          <a:blip r:embed="rId9"/>
          <a:stretch>
            <a:fillRect/>
          </a:stretch>
        </p:blipFill>
        <p:spPr>
          <a:xfrm>
            <a:off x="6621893" y="3726152"/>
            <a:ext cx="2365095" cy="2472157"/>
          </a:xfrm>
          <a:prstGeom prst="rect">
            <a:avLst/>
          </a:prstGeom>
        </p:spPr>
      </p:pic>
    </p:spTree>
    <p:extLst>
      <p:ext uri="{BB962C8B-B14F-4D97-AF65-F5344CB8AC3E}">
        <p14:creationId xmlns:p14="http://schemas.microsoft.com/office/powerpoint/2010/main" val="3766469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724400" y="6311900"/>
            <a:ext cx="2743200" cy="365125"/>
          </a:xfrm>
          <a:prstGeom prst="rect">
            <a:avLst/>
          </a:prstGeom>
        </p:spPr>
        <p:txBody>
          <a:bodyPr anchor="b"/>
          <a:lstStyle>
            <a:lvl1pPr algn="ctr">
              <a:defRPr sz="1000">
                <a:solidFill>
                  <a:schemeClr val="accent1"/>
                </a:solidFill>
                <a:latin typeface="+mj-lt"/>
              </a:defRPr>
            </a:lvl1pPr>
          </a:lstStyle>
          <a:p>
            <a:fld id="{5A7367FA-8122-7042-BABF-F231B2E56303}" type="slidenum">
              <a:rPr lang="fr-FR" smtClean="0"/>
              <a:pPr/>
              <a:t>‹N°›</a:t>
            </a:fld>
            <a:endParaRPr lang="fr-FR"/>
          </a:p>
        </p:txBody>
      </p:sp>
      <p:sp>
        <p:nvSpPr>
          <p:cNvPr id="8" name="Date Placeholder 1">
            <a:extLst>
              <a:ext uri="{FF2B5EF4-FFF2-40B4-BE49-F238E27FC236}">
                <a16:creationId xmlns:a16="http://schemas.microsoft.com/office/drawing/2014/main" id="{754C0526-3192-374D-A12A-566A908CB307}"/>
              </a:ext>
            </a:extLst>
          </p:cNvPr>
          <p:cNvSpPr>
            <a:spLocks noGrp="1"/>
          </p:cNvSpPr>
          <p:nvPr>
            <p:ph type="dt" sz="half" idx="10"/>
          </p:nvPr>
        </p:nvSpPr>
        <p:spPr>
          <a:xfrm>
            <a:off x="228600" y="6081386"/>
            <a:ext cx="2743200" cy="640089"/>
          </a:xfrm>
          <a:prstGeom prst="rect">
            <a:avLst/>
          </a:prstGeom>
        </p:spPr>
        <p:txBody>
          <a:bodyPr anchor="b"/>
          <a:lstStyle>
            <a:lvl1pPr>
              <a:defRPr sz="1400"/>
            </a:lvl1pPr>
          </a:lstStyle>
          <a:p>
            <a:fld id="{5BBBD06C-1010-6844-BDB5-987650CF6D38}" type="datetimeFigureOut">
              <a:rPr lang="fr-FR" smtClean="0"/>
              <a:pPr/>
              <a:t>23/12/2024</a:t>
            </a:fld>
            <a:endParaRPr lang="fr-FR"/>
          </a:p>
        </p:txBody>
      </p:sp>
      <p:sp>
        <p:nvSpPr>
          <p:cNvPr id="9" name="Footer Placeholder 2">
            <a:extLst>
              <a:ext uri="{FF2B5EF4-FFF2-40B4-BE49-F238E27FC236}">
                <a16:creationId xmlns:a16="http://schemas.microsoft.com/office/drawing/2014/main" id="{E0CF9A20-8AE0-1440-AC44-4B64101ACAEC}"/>
              </a:ext>
            </a:extLst>
          </p:cNvPr>
          <p:cNvSpPr>
            <a:spLocks noGrp="1"/>
          </p:cNvSpPr>
          <p:nvPr>
            <p:ph type="ftr" sz="quarter" idx="11"/>
          </p:nvPr>
        </p:nvSpPr>
        <p:spPr>
          <a:xfrm>
            <a:off x="8483600" y="6081386"/>
            <a:ext cx="3479800" cy="640089"/>
          </a:xfrm>
          <a:prstGeom prst="rect">
            <a:avLst/>
          </a:prstGeom>
        </p:spPr>
        <p:txBody>
          <a:bodyPr anchor="b"/>
          <a:lstStyle>
            <a:lvl1pPr algn="ctr">
              <a:defRPr sz="1400"/>
            </a:lvl1pPr>
          </a:lstStyle>
          <a:p>
            <a:pPr algn="r"/>
            <a:r>
              <a:rPr lang="fr-FR"/>
              <a:t>PRESENTATION X</a:t>
            </a:r>
          </a:p>
        </p:txBody>
      </p:sp>
      <p:sp>
        <p:nvSpPr>
          <p:cNvPr id="13" name="Rectangle 12">
            <a:extLst>
              <a:ext uri="{FF2B5EF4-FFF2-40B4-BE49-F238E27FC236}">
                <a16:creationId xmlns:a16="http://schemas.microsoft.com/office/drawing/2014/main" id="{C6EAEE19-04E4-8449-81F8-27340F658275}"/>
              </a:ext>
            </a:extLst>
          </p:cNvPr>
          <p:cNvSpPr/>
          <p:nvPr userDrawn="1"/>
        </p:nvSpPr>
        <p:spPr>
          <a:xfrm>
            <a:off x="11438614" y="6253504"/>
            <a:ext cx="435771" cy="476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0" name="Title 1">
            <a:extLst>
              <a:ext uri="{FF2B5EF4-FFF2-40B4-BE49-F238E27FC236}">
                <a16:creationId xmlns:a16="http://schemas.microsoft.com/office/drawing/2014/main" id="{415CF5D9-EB88-9E4B-B66D-256EE442A57E}"/>
              </a:ext>
            </a:extLst>
          </p:cNvPr>
          <p:cNvSpPr>
            <a:spLocks noGrp="1"/>
          </p:cNvSpPr>
          <p:nvPr>
            <p:ph type="title"/>
          </p:nvPr>
        </p:nvSpPr>
        <p:spPr>
          <a:xfrm>
            <a:off x="2611259" y="1065348"/>
            <a:ext cx="7157581" cy="1325563"/>
          </a:xfrm>
          <a:prstGeom prst="rect">
            <a:avLst/>
          </a:prstGeom>
        </p:spPr>
        <p:txBody>
          <a:bodyPr/>
          <a:lstStyle>
            <a:lvl1pPr>
              <a:defRPr b="1" i="0">
                <a:latin typeface="Arial" panose="020B0604020202020204" pitchFamily="34" charset="0"/>
                <a:cs typeface="Arial" panose="020B0604020202020204" pitchFamily="34" charset="0"/>
              </a:defRPr>
            </a:lvl1pPr>
          </a:lstStyle>
          <a:p>
            <a:r>
              <a:rPr lang="fr-FR"/>
              <a:t>Modifiez le style du titre</a:t>
            </a:r>
            <a:endParaRPr lang="en-US"/>
          </a:p>
        </p:txBody>
      </p:sp>
      <p:sp>
        <p:nvSpPr>
          <p:cNvPr id="11" name="Content Placeholder 2">
            <a:extLst>
              <a:ext uri="{FF2B5EF4-FFF2-40B4-BE49-F238E27FC236}">
                <a16:creationId xmlns:a16="http://schemas.microsoft.com/office/drawing/2014/main" id="{5CB49323-FF2B-4547-B1C2-06A09E1ECD35}"/>
              </a:ext>
            </a:extLst>
          </p:cNvPr>
          <p:cNvSpPr>
            <a:spLocks noGrp="1"/>
          </p:cNvSpPr>
          <p:nvPr>
            <p:ph sz="half" idx="1"/>
          </p:nvPr>
        </p:nvSpPr>
        <p:spPr>
          <a:xfrm>
            <a:off x="2611259" y="2720594"/>
            <a:ext cx="7157580" cy="3020695"/>
          </a:xfrm>
          <a:prstGeom prst="rect">
            <a:avLst/>
          </a:prstGeom>
        </p:spPr>
        <p:txBody>
          <a:bodyPr numCol="1"/>
          <a:lstStyle>
            <a:lvl1pPr>
              <a:buClr>
                <a:schemeClr val="accent2"/>
              </a:buClr>
              <a:defRPr sz="1800" b="1" i="0">
                <a:solidFill>
                  <a:schemeClr val="accent1"/>
                </a:solidFill>
                <a:latin typeface="Arial" panose="020B0604020202020204" pitchFamily="34" charset="0"/>
                <a:cs typeface="Arial" panose="020B0604020202020204" pitchFamily="34" charset="0"/>
              </a:defRPr>
            </a:lvl1pPr>
            <a:lvl2pPr>
              <a:buClr>
                <a:schemeClr val="accent2"/>
              </a:buClr>
              <a:defRPr sz="1800"/>
            </a:lvl2pPr>
            <a:lvl3pPr>
              <a:buClr>
                <a:schemeClr val="accent2"/>
              </a:buClr>
              <a:defRPr sz="1600"/>
            </a:lvl3pPr>
            <a:lvl4pPr>
              <a:buClr>
                <a:schemeClr val="accent2"/>
              </a:buClr>
              <a:defRPr sz="14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Tree>
    <p:extLst>
      <p:ext uri="{BB962C8B-B14F-4D97-AF65-F5344CB8AC3E}">
        <p14:creationId xmlns:p14="http://schemas.microsoft.com/office/powerpoint/2010/main" val="674357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7FC5AF-A1BE-A64E-9333-733253FA1295}"/>
              </a:ext>
            </a:extLst>
          </p:cNvPr>
          <p:cNvSpPr/>
          <p:nvPr userDrawn="1"/>
        </p:nvSpPr>
        <p:spPr>
          <a:xfrm>
            <a:off x="11438614" y="6253504"/>
            <a:ext cx="435771" cy="476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6" name="Slide Number Placeholder 6">
            <a:extLst>
              <a:ext uri="{FF2B5EF4-FFF2-40B4-BE49-F238E27FC236}">
                <a16:creationId xmlns:a16="http://schemas.microsoft.com/office/drawing/2014/main" id="{B20803FE-D8DF-A849-A782-82FA83DFF004}"/>
              </a:ext>
            </a:extLst>
          </p:cNvPr>
          <p:cNvSpPr>
            <a:spLocks noGrp="1"/>
          </p:cNvSpPr>
          <p:nvPr>
            <p:ph type="sldNum" sz="quarter" idx="12"/>
          </p:nvPr>
        </p:nvSpPr>
        <p:spPr>
          <a:xfrm>
            <a:off x="4724400" y="6311900"/>
            <a:ext cx="2743200" cy="365125"/>
          </a:xfrm>
          <a:prstGeom prst="rect">
            <a:avLst/>
          </a:prstGeom>
        </p:spPr>
        <p:txBody>
          <a:bodyPr anchor="b"/>
          <a:lstStyle>
            <a:lvl1pPr algn="ctr">
              <a:defRPr sz="1000">
                <a:solidFill>
                  <a:schemeClr val="accent1"/>
                </a:solidFill>
                <a:latin typeface="+mj-lt"/>
              </a:defRPr>
            </a:lvl1pPr>
          </a:lstStyle>
          <a:p>
            <a:fld id="{5A7367FA-8122-7042-BABF-F231B2E56303}" type="slidenum">
              <a:rPr lang="fr-FR" smtClean="0"/>
              <a:pPr/>
              <a:t>‹N°›</a:t>
            </a:fld>
            <a:endParaRPr lang="fr-FR"/>
          </a:p>
        </p:txBody>
      </p:sp>
      <p:sp>
        <p:nvSpPr>
          <p:cNvPr id="7" name="Date Placeholder 1">
            <a:extLst>
              <a:ext uri="{FF2B5EF4-FFF2-40B4-BE49-F238E27FC236}">
                <a16:creationId xmlns:a16="http://schemas.microsoft.com/office/drawing/2014/main" id="{FF4E7BAE-EE36-0C46-ACCA-BC4F03B77E39}"/>
              </a:ext>
            </a:extLst>
          </p:cNvPr>
          <p:cNvSpPr>
            <a:spLocks noGrp="1"/>
          </p:cNvSpPr>
          <p:nvPr>
            <p:ph type="dt" sz="half" idx="10"/>
          </p:nvPr>
        </p:nvSpPr>
        <p:spPr>
          <a:xfrm>
            <a:off x="228600" y="6081386"/>
            <a:ext cx="2743200" cy="640089"/>
          </a:xfrm>
          <a:prstGeom prst="rect">
            <a:avLst/>
          </a:prstGeom>
        </p:spPr>
        <p:txBody>
          <a:bodyPr anchor="b"/>
          <a:lstStyle>
            <a:lvl1pPr>
              <a:defRPr sz="1400"/>
            </a:lvl1pPr>
          </a:lstStyle>
          <a:p>
            <a:fld id="{5BBBD06C-1010-6844-BDB5-987650CF6D38}" type="datetimeFigureOut">
              <a:rPr lang="fr-FR" smtClean="0"/>
              <a:pPr/>
              <a:t>23/12/2024</a:t>
            </a:fld>
            <a:endParaRPr lang="fr-FR"/>
          </a:p>
        </p:txBody>
      </p:sp>
      <p:sp>
        <p:nvSpPr>
          <p:cNvPr id="8" name="Footer Placeholder 2">
            <a:extLst>
              <a:ext uri="{FF2B5EF4-FFF2-40B4-BE49-F238E27FC236}">
                <a16:creationId xmlns:a16="http://schemas.microsoft.com/office/drawing/2014/main" id="{4DD772A8-DEAE-EF40-9E92-5428E3296054}"/>
              </a:ext>
            </a:extLst>
          </p:cNvPr>
          <p:cNvSpPr>
            <a:spLocks noGrp="1"/>
          </p:cNvSpPr>
          <p:nvPr>
            <p:ph type="ftr" sz="quarter" idx="11"/>
          </p:nvPr>
        </p:nvSpPr>
        <p:spPr>
          <a:xfrm>
            <a:off x="8483600" y="6081386"/>
            <a:ext cx="3479800" cy="640089"/>
          </a:xfrm>
          <a:prstGeom prst="rect">
            <a:avLst/>
          </a:prstGeom>
        </p:spPr>
        <p:txBody>
          <a:bodyPr anchor="b"/>
          <a:lstStyle>
            <a:lvl1pPr algn="ctr">
              <a:defRPr sz="1400"/>
            </a:lvl1pPr>
          </a:lstStyle>
          <a:p>
            <a:pPr algn="r"/>
            <a:r>
              <a:rPr lang="fr-FR"/>
              <a:t>PRESENTATION X</a:t>
            </a:r>
          </a:p>
        </p:txBody>
      </p:sp>
    </p:spTree>
    <p:extLst>
      <p:ext uri="{BB962C8B-B14F-4D97-AF65-F5344CB8AC3E}">
        <p14:creationId xmlns:p14="http://schemas.microsoft.com/office/powerpoint/2010/main" val="11587534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7001E5C-67D8-9B43-92D0-0945F85504AE}"/>
              </a:ext>
            </a:extLst>
          </p:cNvPr>
          <p:cNvPicPr>
            <a:picLocks noChangeAspect="1"/>
          </p:cNvPicPr>
          <p:nvPr userDrawn="1"/>
        </p:nvPicPr>
        <p:blipFill>
          <a:blip r:embed="rId2"/>
          <a:stretch>
            <a:fillRect/>
          </a:stretch>
        </p:blipFill>
        <p:spPr>
          <a:xfrm>
            <a:off x="2898862" y="1777342"/>
            <a:ext cx="6394276" cy="3303316"/>
          </a:xfrm>
          <a:prstGeom prst="rect">
            <a:avLst/>
          </a:prstGeom>
        </p:spPr>
      </p:pic>
    </p:spTree>
    <p:extLst>
      <p:ext uri="{BB962C8B-B14F-4D97-AF65-F5344CB8AC3E}">
        <p14:creationId xmlns:p14="http://schemas.microsoft.com/office/powerpoint/2010/main" val="113261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pic>
        <p:nvPicPr>
          <p:cNvPr id="5" name="Image 4" descr="Une image contenant arme, coup de poing américain, ciseaux&#10;&#10;Description générée automatiquement">
            <a:extLst>
              <a:ext uri="{FF2B5EF4-FFF2-40B4-BE49-F238E27FC236}">
                <a16:creationId xmlns:a16="http://schemas.microsoft.com/office/drawing/2014/main" id="{8F6B9A00-8C6D-2340-BE47-3B40993B1F5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860250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659A4CA-10F1-5A4A-9C68-EAFF40923287}"/>
              </a:ext>
            </a:extLst>
          </p:cNvPr>
          <p:cNvPicPr>
            <a:picLocks noChangeAspect="1"/>
          </p:cNvPicPr>
          <p:nvPr userDrawn="1"/>
        </p:nvPicPr>
        <p:blipFill>
          <a:blip r:embed="rId2"/>
          <a:stretch>
            <a:fillRect/>
          </a:stretch>
        </p:blipFill>
        <p:spPr>
          <a:xfrm>
            <a:off x="10043632" y="210870"/>
            <a:ext cx="2000201" cy="1033314"/>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E7227353-B3D6-1F41-8EFD-DDDDF5E55530}"/>
              </a:ext>
            </a:extLst>
          </p:cNvPr>
          <p:cNvPicPr>
            <a:picLocks noChangeAspect="1"/>
          </p:cNvPicPr>
          <p:nvPr userDrawn="1"/>
        </p:nvPicPr>
        <p:blipFill>
          <a:blip r:embed="rId3"/>
          <a:stretch>
            <a:fillRect/>
          </a:stretch>
        </p:blipFill>
        <p:spPr>
          <a:xfrm>
            <a:off x="816634" y="724660"/>
            <a:ext cx="2343125" cy="2343125"/>
          </a:xfrm>
          <a:prstGeom prst="rect">
            <a:avLst/>
          </a:prstGeom>
        </p:spPr>
      </p:pic>
      <p:sp>
        <p:nvSpPr>
          <p:cNvPr id="7" name="Titre 7">
            <a:extLst>
              <a:ext uri="{FF2B5EF4-FFF2-40B4-BE49-F238E27FC236}">
                <a16:creationId xmlns:a16="http://schemas.microsoft.com/office/drawing/2014/main" id="{07526318-7848-D343-AB7A-47FB572CDEBD}"/>
              </a:ext>
            </a:extLst>
          </p:cNvPr>
          <p:cNvSpPr>
            <a:spLocks noGrp="1"/>
          </p:cNvSpPr>
          <p:nvPr>
            <p:ph type="title" hasCustomPrompt="1"/>
          </p:nvPr>
        </p:nvSpPr>
        <p:spPr>
          <a:xfrm>
            <a:off x="1009338" y="3130311"/>
            <a:ext cx="10705142" cy="598526"/>
          </a:xfrm>
          <a:prstGeom prst="rect">
            <a:avLst/>
          </a:prstGeom>
        </p:spPr>
        <p:txBody>
          <a:bodyPr/>
          <a:lstStyle>
            <a:lvl1pPr>
              <a:defRPr sz="4000"/>
            </a:lvl1pPr>
          </a:lstStyle>
          <a:p>
            <a:r>
              <a:rPr lang="fr-FR"/>
              <a:t>Titre de la présentation </a:t>
            </a:r>
          </a:p>
        </p:txBody>
      </p:sp>
      <p:sp>
        <p:nvSpPr>
          <p:cNvPr id="8" name="Espace réservé du texte 19">
            <a:extLst>
              <a:ext uri="{FF2B5EF4-FFF2-40B4-BE49-F238E27FC236}">
                <a16:creationId xmlns:a16="http://schemas.microsoft.com/office/drawing/2014/main" id="{480CCFB3-C04B-234D-842D-F0AA0F121E90}"/>
              </a:ext>
            </a:extLst>
          </p:cNvPr>
          <p:cNvSpPr>
            <a:spLocks noGrp="1"/>
          </p:cNvSpPr>
          <p:nvPr>
            <p:ph type="body" sz="quarter" idx="10" hasCustomPrompt="1"/>
          </p:nvPr>
        </p:nvSpPr>
        <p:spPr>
          <a:xfrm>
            <a:off x="1009338" y="3867724"/>
            <a:ext cx="10705142" cy="598525"/>
          </a:xfrm>
          <a:prstGeom prst="rect">
            <a:avLst/>
          </a:prstGeom>
        </p:spPr>
        <p:txBody>
          <a:bodyPr/>
          <a:lstStyle>
            <a:lvl1pPr marL="0" indent="0">
              <a:buNone/>
              <a:defRPr sz="2000">
                <a:solidFill>
                  <a:schemeClr val="accent1"/>
                </a:solidFill>
              </a:defRPr>
            </a:lvl1pPr>
          </a:lstStyle>
          <a:p>
            <a:pPr lvl="0"/>
            <a:r>
              <a:rPr lang="fr-FR"/>
              <a:t>Modifiez le sous titre</a:t>
            </a:r>
          </a:p>
        </p:txBody>
      </p:sp>
      <p:sp>
        <p:nvSpPr>
          <p:cNvPr id="9" name="Rectangle 8">
            <a:extLst>
              <a:ext uri="{FF2B5EF4-FFF2-40B4-BE49-F238E27FC236}">
                <a16:creationId xmlns:a16="http://schemas.microsoft.com/office/drawing/2014/main" id="{21C6C02E-9DB6-EB46-B4EC-5584CAB7BA19}"/>
              </a:ext>
            </a:extLst>
          </p:cNvPr>
          <p:cNvSpPr/>
          <p:nvPr userDrawn="1"/>
        </p:nvSpPr>
        <p:spPr>
          <a:xfrm>
            <a:off x="1065254" y="4333264"/>
            <a:ext cx="435771" cy="476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0" name="Slide Number Placeholder 6">
            <a:extLst>
              <a:ext uri="{FF2B5EF4-FFF2-40B4-BE49-F238E27FC236}">
                <a16:creationId xmlns:a16="http://schemas.microsoft.com/office/drawing/2014/main" id="{BA982EF3-CCDF-E743-8799-2DADC593080C}"/>
              </a:ext>
            </a:extLst>
          </p:cNvPr>
          <p:cNvSpPr>
            <a:spLocks noGrp="1"/>
          </p:cNvSpPr>
          <p:nvPr>
            <p:ph type="sldNum" sz="quarter" idx="12"/>
          </p:nvPr>
        </p:nvSpPr>
        <p:spPr>
          <a:xfrm>
            <a:off x="4724400" y="6311900"/>
            <a:ext cx="2743200" cy="365125"/>
          </a:xfrm>
          <a:prstGeom prst="rect">
            <a:avLst/>
          </a:prstGeom>
        </p:spPr>
        <p:txBody>
          <a:bodyPr anchor="b"/>
          <a:lstStyle>
            <a:lvl1pPr algn="ctr">
              <a:defRPr sz="1000">
                <a:solidFill>
                  <a:schemeClr val="accent1"/>
                </a:solidFill>
                <a:latin typeface="+mj-lt"/>
              </a:defRPr>
            </a:lvl1pPr>
          </a:lstStyle>
          <a:p>
            <a:fld id="{5A7367FA-8122-7042-BABF-F231B2E56303}" type="slidenum">
              <a:rPr lang="fr-FR" smtClean="0"/>
              <a:pPr/>
              <a:t>‹N°›</a:t>
            </a:fld>
            <a:endParaRPr lang="fr-FR"/>
          </a:p>
        </p:txBody>
      </p:sp>
      <p:sp>
        <p:nvSpPr>
          <p:cNvPr id="11" name="Date Placeholder 1">
            <a:extLst>
              <a:ext uri="{FF2B5EF4-FFF2-40B4-BE49-F238E27FC236}">
                <a16:creationId xmlns:a16="http://schemas.microsoft.com/office/drawing/2014/main" id="{448AF5C9-8C38-5B41-A1EF-C9890117C196}"/>
              </a:ext>
            </a:extLst>
          </p:cNvPr>
          <p:cNvSpPr>
            <a:spLocks noGrp="1"/>
          </p:cNvSpPr>
          <p:nvPr>
            <p:ph type="dt" sz="half" idx="13"/>
          </p:nvPr>
        </p:nvSpPr>
        <p:spPr>
          <a:xfrm>
            <a:off x="228600" y="6081386"/>
            <a:ext cx="2743200" cy="640089"/>
          </a:xfrm>
          <a:prstGeom prst="rect">
            <a:avLst/>
          </a:prstGeom>
        </p:spPr>
        <p:txBody>
          <a:bodyPr anchor="b"/>
          <a:lstStyle>
            <a:lvl1pPr>
              <a:defRPr sz="1400"/>
            </a:lvl1pPr>
          </a:lstStyle>
          <a:p>
            <a:fld id="{5BBBD06C-1010-6844-BDB5-987650CF6D38}" type="datetimeFigureOut">
              <a:rPr lang="fr-FR" smtClean="0"/>
              <a:pPr/>
              <a:t>23/12/2024</a:t>
            </a:fld>
            <a:endParaRPr lang="fr-FR"/>
          </a:p>
        </p:txBody>
      </p:sp>
      <p:sp>
        <p:nvSpPr>
          <p:cNvPr id="12" name="Footer Placeholder 2">
            <a:extLst>
              <a:ext uri="{FF2B5EF4-FFF2-40B4-BE49-F238E27FC236}">
                <a16:creationId xmlns:a16="http://schemas.microsoft.com/office/drawing/2014/main" id="{60C3958C-F158-FA4F-8BC7-C12C95AEE0E4}"/>
              </a:ext>
            </a:extLst>
          </p:cNvPr>
          <p:cNvSpPr>
            <a:spLocks noGrp="1"/>
          </p:cNvSpPr>
          <p:nvPr>
            <p:ph type="ftr" sz="quarter" idx="11"/>
          </p:nvPr>
        </p:nvSpPr>
        <p:spPr>
          <a:xfrm>
            <a:off x="8483600" y="6081386"/>
            <a:ext cx="3479800" cy="640089"/>
          </a:xfrm>
          <a:prstGeom prst="rect">
            <a:avLst/>
          </a:prstGeom>
        </p:spPr>
        <p:txBody>
          <a:bodyPr anchor="b"/>
          <a:lstStyle>
            <a:lvl1pPr algn="ctr">
              <a:defRPr sz="1400"/>
            </a:lvl1pPr>
          </a:lstStyle>
          <a:p>
            <a:pPr algn="r"/>
            <a:r>
              <a:rPr lang="fr-FR"/>
              <a:t>PRESENTATION X</a:t>
            </a:r>
          </a:p>
        </p:txBody>
      </p:sp>
      <p:sp>
        <p:nvSpPr>
          <p:cNvPr id="13" name="Rectangle 12">
            <a:extLst>
              <a:ext uri="{FF2B5EF4-FFF2-40B4-BE49-F238E27FC236}">
                <a16:creationId xmlns:a16="http://schemas.microsoft.com/office/drawing/2014/main" id="{D856FEA5-5214-1A4E-B289-1ED1742A7097}"/>
              </a:ext>
            </a:extLst>
          </p:cNvPr>
          <p:cNvSpPr/>
          <p:nvPr userDrawn="1"/>
        </p:nvSpPr>
        <p:spPr>
          <a:xfrm>
            <a:off x="11438614" y="6253504"/>
            <a:ext cx="435771" cy="476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465448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Diapositive de titr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659A4CA-10F1-5A4A-9C68-EAFF40923287}"/>
              </a:ext>
            </a:extLst>
          </p:cNvPr>
          <p:cNvPicPr>
            <a:picLocks noChangeAspect="1"/>
          </p:cNvPicPr>
          <p:nvPr userDrawn="1"/>
        </p:nvPicPr>
        <p:blipFill>
          <a:blip r:embed="rId2"/>
          <a:stretch>
            <a:fillRect/>
          </a:stretch>
        </p:blipFill>
        <p:spPr>
          <a:xfrm>
            <a:off x="10043632" y="210870"/>
            <a:ext cx="2000201" cy="1033314"/>
          </a:xfrm>
          <a:prstGeom prst="rect">
            <a:avLst/>
          </a:prstGeom>
        </p:spPr>
      </p:pic>
      <p:pic>
        <p:nvPicPr>
          <p:cNvPr id="6" name="Image 5">
            <a:extLst>
              <a:ext uri="{FF2B5EF4-FFF2-40B4-BE49-F238E27FC236}">
                <a16:creationId xmlns:a16="http://schemas.microsoft.com/office/drawing/2014/main" id="{E7227353-B3D6-1F41-8EFD-DDDDF5E55530}"/>
              </a:ext>
            </a:extLst>
          </p:cNvPr>
          <p:cNvPicPr>
            <a:picLocks noChangeAspect="1"/>
          </p:cNvPicPr>
          <p:nvPr userDrawn="1"/>
        </p:nvPicPr>
        <p:blipFill>
          <a:blip r:embed="rId3"/>
          <a:srcRect/>
          <a:stretch/>
        </p:blipFill>
        <p:spPr>
          <a:xfrm>
            <a:off x="809027" y="734820"/>
            <a:ext cx="1992578" cy="2343125"/>
          </a:xfrm>
          <a:prstGeom prst="rect">
            <a:avLst/>
          </a:prstGeom>
        </p:spPr>
      </p:pic>
      <p:sp>
        <p:nvSpPr>
          <p:cNvPr id="7" name="Titre 7">
            <a:extLst>
              <a:ext uri="{FF2B5EF4-FFF2-40B4-BE49-F238E27FC236}">
                <a16:creationId xmlns:a16="http://schemas.microsoft.com/office/drawing/2014/main" id="{07526318-7848-D343-AB7A-47FB572CDEBD}"/>
              </a:ext>
            </a:extLst>
          </p:cNvPr>
          <p:cNvSpPr>
            <a:spLocks noGrp="1"/>
          </p:cNvSpPr>
          <p:nvPr>
            <p:ph type="title" hasCustomPrompt="1"/>
          </p:nvPr>
        </p:nvSpPr>
        <p:spPr>
          <a:xfrm>
            <a:off x="1009338" y="3130311"/>
            <a:ext cx="10705142" cy="598526"/>
          </a:xfrm>
          <a:prstGeom prst="rect">
            <a:avLst/>
          </a:prstGeom>
        </p:spPr>
        <p:txBody>
          <a:bodyPr/>
          <a:lstStyle>
            <a:lvl1pPr>
              <a:defRPr sz="4000"/>
            </a:lvl1pPr>
          </a:lstStyle>
          <a:p>
            <a:r>
              <a:rPr lang="fr-FR"/>
              <a:t>Titre de la présentation </a:t>
            </a:r>
          </a:p>
        </p:txBody>
      </p:sp>
      <p:sp>
        <p:nvSpPr>
          <p:cNvPr id="8" name="Espace réservé du texte 19">
            <a:extLst>
              <a:ext uri="{FF2B5EF4-FFF2-40B4-BE49-F238E27FC236}">
                <a16:creationId xmlns:a16="http://schemas.microsoft.com/office/drawing/2014/main" id="{480CCFB3-C04B-234D-842D-F0AA0F121E90}"/>
              </a:ext>
            </a:extLst>
          </p:cNvPr>
          <p:cNvSpPr>
            <a:spLocks noGrp="1"/>
          </p:cNvSpPr>
          <p:nvPr>
            <p:ph type="body" sz="quarter" idx="10" hasCustomPrompt="1"/>
          </p:nvPr>
        </p:nvSpPr>
        <p:spPr>
          <a:xfrm>
            <a:off x="1009338" y="3867724"/>
            <a:ext cx="10705142" cy="598525"/>
          </a:xfrm>
          <a:prstGeom prst="rect">
            <a:avLst/>
          </a:prstGeom>
        </p:spPr>
        <p:txBody>
          <a:bodyPr/>
          <a:lstStyle>
            <a:lvl1pPr marL="0" indent="0">
              <a:buNone/>
              <a:defRPr sz="2000">
                <a:solidFill>
                  <a:schemeClr val="accent1"/>
                </a:solidFill>
              </a:defRPr>
            </a:lvl1pPr>
          </a:lstStyle>
          <a:p>
            <a:pPr lvl="0"/>
            <a:r>
              <a:rPr lang="fr-FR"/>
              <a:t>Modifiez le sous titre</a:t>
            </a:r>
          </a:p>
        </p:txBody>
      </p:sp>
      <p:sp>
        <p:nvSpPr>
          <p:cNvPr id="9" name="Rectangle 8">
            <a:extLst>
              <a:ext uri="{FF2B5EF4-FFF2-40B4-BE49-F238E27FC236}">
                <a16:creationId xmlns:a16="http://schemas.microsoft.com/office/drawing/2014/main" id="{21C6C02E-9DB6-EB46-B4EC-5584CAB7BA19}"/>
              </a:ext>
            </a:extLst>
          </p:cNvPr>
          <p:cNvSpPr/>
          <p:nvPr userDrawn="1"/>
        </p:nvSpPr>
        <p:spPr>
          <a:xfrm>
            <a:off x="1065254" y="4333264"/>
            <a:ext cx="435771" cy="476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1" name="Slide Number Placeholder 6">
            <a:extLst>
              <a:ext uri="{FF2B5EF4-FFF2-40B4-BE49-F238E27FC236}">
                <a16:creationId xmlns:a16="http://schemas.microsoft.com/office/drawing/2014/main" id="{79DB58DE-EA67-864D-AF14-08A47DFB6CF7}"/>
              </a:ext>
            </a:extLst>
          </p:cNvPr>
          <p:cNvSpPr>
            <a:spLocks noGrp="1"/>
          </p:cNvSpPr>
          <p:nvPr>
            <p:ph type="sldNum" sz="quarter" idx="12"/>
          </p:nvPr>
        </p:nvSpPr>
        <p:spPr>
          <a:xfrm>
            <a:off x="4724400" y="6311900"/>
            <a:ext cx="2743200" cy="365125"/>
          </a:xfrm>
          <a:prstGeom prst="rect">
            <a:avLst/>
          </a:prstGeom>
        </p:spPr>
        <p:txBody>
          <a:bodyPr anchor="b"/>
          <a:lstStyle>
            <a:lvl1pPr algn="ctr">
              <a:defRPr sz="1000">
                <a:solidFill>
                  <a:schemeClr val="accent1"/>
                </a:solidFill>
                <a:latin typeface="+mj-lt"/>
              </a:defRPr>
            </a:lvl1pPr>
          </a:lstStyle>
          <a:p>
            <a:fld id="{5A7367FA-8122-7042-BABF-F231B2E56303}" type="slidenum">
              <a:rPr lang="fr-FR" smtClean="0"/>
              <a:pPr/>
              <a:t>‹N°›</a:t>
            </a:fld>
            <a:endParaRPr lang="fr-FR"/>
          </a:p>
        </p:txBody>
      </p:sp>
      <p:sp>
        <p:nvSpPr>
          <p:cNvPr id="12" name="Date Placeholder 1">
            <a:extLst>
              <a:ext uri="{FF2B5EF4-FFF2-40B4-BE49-F238E27FC236}">
                <a16:creationId xmlns:a16="http://schemas.microsoft.com/office/drawing/2014/main" id="{D4E6067D-0315-FB48-90AC-77EE9C7F2D87}"/>
              </a:ext>
            </a:extLst>
          </p:cNvPr>
          <p:cNvSpPr>
            <a:spLocks noGrp="1"/>
          </p:cNvSpPr>
          <p:nvPr>
            <p:ph type="dt" sz="half" idx="13"/>
          </p:nvPr>
        </p:nvSpPr>
        <p:spPr>
          <a:xfrm>
            <a:off x="228600" y="6081386"/>
            <a:ext cx="2743200" cy="640089"/>
          </a:xfrm>
          <a:prstGeom prst="rect">
            <a:avLst/>
          </a:prstGeom>
        </p:spPr>
        <p:txBody>
          <a:bodyPr anchor="b"/>
          <a:lstStyle>
            <a:lvl1pPr>
              <a:defRPr sz="1400"/>
            </a:lvl1pPr>
          </a:lstStyle>
          <a:p>
            <a:fld id="{5BBBD06C-1010-6844-BDB5-987650CF6D38}" type="datetimeFigureOut">
              <a:rPr lang="fr-FR" smtClean="0"/>
              <a:pPr/>
              <a:t>23/12/2024</a:t>
            </a:fld>
            <a:endParaRPr lang="fr-FR"/>
          </a:p>
        </p:txBody>
      </p:sp>
      <p:sp>
        <p:nvSpPr>
          <p:cNvPr id="13" name="Footer Placeholder 2">
            <a:extLst>
              <a:ext uri="{FF2B5EF4-FFF2-40B4-BE49-F238E27FC236}">
                <a16:creationId xmlns:a16="http://schemas.microsoft.com/office/drawing/2014/main" id="{54577BDE-BACB-DB45-8C5D-B5F92285AC62}"/>
              </a:ext>
            </a:extLst>
          </p:cNvPr>
          <p:cNvSpPr>
            <a:spLocks noGrp="1"/>
          </p:cNvSpPr>
          <p:nvPr>
            <p:ph type="ftr" sz="quarter" idx="11"/>
          </p:nvPr>
        </p:nvSpPr>
        <p:spPr>
          <a:xfrm>
            <a:off x="8483600" y="6081386"/>
            <a:ext cx="3479800" cy="640089"/>
          </a:xfrm>
          <a:prstGeom prst="rect">
            <a:avLst/>
          </a:prstGeom>
        </p:spPr>
        <p:txBody>
          <a:bodyPr anchor="b"/>
          <a:lstStyle>
            <a:lvl1pPr algn="ctr">
              <a:defRPr sz="1400"/>
            </a:lvl1pPr>
          </a:lstStyle>
          <a:p>
            <a:pPr algn="r"/>
            <a:r>
              <a:rPr lang="fr-FR"/>
              <a:t>PRESENTATION X</a:t>
            </a:r>
          </a:p>
        </p:txBody>
      </p:sp>
      <p:sp>
        <p:nvSpPr>
          <p:cNvPr id="14" name="Rectangle 13">
            <a:extLst>
              <a:ext uri="{FF2B5EF4-FFF2-40B4-BE49-F238E27FC236}">
                <a16:creationId xmlns:a16="http://schemas.microsoft.com/office/drawing/2014/main" id="{6160CF86-C387-794B-B747-E5BA339558C8}"/>
              </a:ext>
            </a:extLst>
          </p:cNvPr>
          <p:cNvSpPr/>
          <p:nvPr userDrawn="1"/>
        </p:nvSpPr>
        <p:spPr>
          <a:xfrm>
            <a:off x="11438614" y="6253504"/>
            <a:ext cx="435771" cy="476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93705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Diapositive de titr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659A4CA-10F1-5A4A-9C68-EAFF40923287}"/>
              </a:ext>
            </a:extLst>
          </p:cNvPr>
          <p:cNvPicPr>
            <a:picLocks noChangeAspect="1"/>
          </p:cNvPicPr>
          <p:nvPr userDrawn="1"/>
        </p:nvPicPr>
        <p:blipFill>
          <a:blip r:embed="rId2"/>
          <a:stretch>
            <a:fillRect/>
          </a:stretch>
        </p:blipFill>
        <p:spPr>
          <a:xfrm>
            <a:off x="10043632" y="210870"/>
            <a:ext cx="2000201" cy="1033314"/>
          </a:xfrm>
          <a:prstGeom prst="rect">
            <a:avLst/>
          </a:prstGeom>
        </p:spPr>
      </p:pic>
      <p:pic>
        <p:nvPicPr>
          <p:cNvPr id="6" name="Image 5">
            <a:extLst>
              <a:ext uri="{FF2B5EF4-FFF2-40B4-BE49-F238E27FC236}">
                <a16:creationId xmlns:a16="http://schemas.microsoft.com/office/drawing/2014/main" id="{E7227353-B3D6-1F41-8EFD-DDDDF5E55530}"/>
              </a:ext>
            </a:extLst>
          </p:cNvPr>
          <p:cNvPicPr>
            <a:picLocks noChangeAspect="1"/>
          </p:cNvPicPr>
          <p:nvPr userDrawn="1"/>
        </p:nvPicPr>
        <p:blipFill>
          <a:blip r:embed="rId3"/>
          <a:srcRect/>
          <a:stretch/>
        </p:blipFill>
        <p:spPr>
          <a:xfrm>
            <a:off x="809026" y="715254"/>
            <a:ext cx="3092414" cy="2364258"/>
          </a:xfrm>
          <a:prstGeom prst="rect">
            <a:avLst/>
          </a:prstGeom>
        </p:spPr>
      </p:pic>
      <p:sp>
        <p:nvSpPr>
          <p:cNvPr id="7" name="Titre 7">
            <a:extLst>
              <a:ext uri="{FF2B5EF4-FFF2-40B4-BE49-F238E27FC236}">
                <a16:creationId xmlns:a16="http://schemas.microsoft.com/office/drawing/2014/main" id="{07526318-7848-D343-AB7A-47FB572CDEBD}"/>
              </a:ext>
            </a:extLst>
          </p:cNvPr>
          <p:cNvSpPr>
            <a:spLocks noGrp="1"/>
          </p:cNvSpPr>
          <p:nvPr>
            <p:ph type="title" hasCustomPrompt="1"/>
          </p:nvPr>
        </p:nvSpPr>
        <p:spPr>
          <a:xfrm>
            <a:off x="1009338" y="3130311"/>
            <a:ext cx="10705142" cy="598526"/>
          </a:xfrm>
          <a:prstGeom prst="rect">
            <a:avLst/>
          </a:prstGeom>
        </p:spPr>
        <p:txBody>
          <a:bodyPr/>
          <a:lstStyle>
            <a:lvl1pPr>
              <a:defRPr sz="4000"/>
            </a:lvl1pPr>
          </a:lstStyle>
          <a:p>
            <a:r>
              <a:rPr lang="fr-FR"/>
              <a:t>Titre de la présentation </a:t>
            </a:r>
          </a:p>
        </p:txBody>
      </p:sp>
      <p:sp>
        <p:nvSpPr>
          <p:cNvPr id="8" name="Espace réservé du texte 19">
            <a:extLst>
              <a:ext uri="{FF2B5EF4-FFF2-40B4-BE49-F238E27FC236}">
                <a16:creationId xmlns:a16="http://schemas.microsoft.com/office/drawing/2014/main" id="{480CCFB3-C04B-234D-842D-F0AA0F121E90}"/>
              </a:ext>
            </a:extLst>
          </p:cNvPr>
          <p:cNvSpPr>
            <a:spLocks noGrp="1"/>
          </p:cNvSpPr>
          <p:nvPr>
            <p:ph type="body" sz="quarter" idx="10" hasCustomPrompt="1"/>
          </p:nvPr>
        </p:nvSpPr>
        <p:spPr>
          <a:xfrm>
            <a:off x="1009338" y="3867724"/>
            <a:ext cx="10705142" cy="598525"/>
          </a:xfrm>
          <a:prstGeom prst="rect">
            <a:avLst/>
          </a:prstGeom>
        </p:spPr>
        <p:txBody>
          <a:bodyPr/>
          <a:lstStyle>
            <a:lvl1pPr marL="0" indent="0">
              <a:buNone/>
              <a:defRPr sz="2000">
                <a:solidFill>
                  <a:schemeClr val="accent1"/>
                </a:solidFill>
              </a:defRPr>
            </a:lvl1pPr>
          </a:lstStyle>
          <a:p>
            <a:pPr lvl="0"/>
            <a:r>
              <a:rPr lang="fr-FR"/>
              <a:t>Modifiez le sous titre</a:t>
            </a:r>
          </a:p>
        </p:txBody>
      </p:sp>
      <p:sp>
        <p:nvSpPr>
          <p:cNvPr id="9" name="Rectangle 8">
            <a:extLst>
              <a:ext uri="{FF2B5EF4-FFF2-40B4-BE49-F238E27FC236}">
                <a16:creationId xmlns:a16="http://schemas.microsoft.com/office/drawing/2014/main" id="{21C6C02E-9DB6-EB46-B4EC-5584CAB7BA19}"/>
              </a:ext>
            </a:extLst>
          </p:cNvPr>
          <p:cNvSpPr/>
          <p:nvPr userDrawn="1"/>
        </p:nvSpPr>
        <p:spPr>
          <a:xfrm>
            <a:off x="1065254" y="4333264"/>
            <a:ext cx="435771" cy="476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0" name="Slide Number Placeholder 6">
            <a:extLst>
              <a:ext uri="{FF2B5EF4-FFF2-40B4-BE49-F238E27FC236}">
                <a16:creationId xmlns:a16="http://schemas.microsoft.com/office/drawing/2014/main" id="{31A5206F-DD55-8D4C-808B-B5B3D06B03DD}"/>
              </a:ext>
            </a:extLst>
          </p:cNvPr>
          <p:cNvSpPr>
            <a:spLocks noGrp="1"/>
          </p:cNvSpPr>
          <p:nvPr>
            <p:ph type="sldNum" sz="quarter" idx="12"/>
          </p:nvPr>
        </p:nvSpPr>
        <p:spPr>
          <a:xfrm>
            <a:off x="4724400" y="6311900"/>
            <a:ext cx="2743200" cy="365125"/>
          </a:xfrm>
          <a:prstGeom prst="rect">
            <a:avLst/>
          </a:prstGeom>
        </p:spPr>
        <p:txBody>
          <a:bodyPr anchor="b"/>
          <a:lstStyle>
            <a:lvl1pPr algn="ctr">
              <a:defRPr sz="1000">
                <a:solidFill>
                  <a:schemeClr val="accent1"/>
                </a:solidFill>
                <a:latin typeface="+mj-lt"/>
              </a:defRPr>
            </a:lvl1pPr>
          </a:lstStyle>
          <a:p>
            <a:fld id="{5A7367FA-8122-7042-BABF-F231B2E56303}" type="slidenum">
              <a:rPr lang="fr-FR" smtClean="0"/>
              <a:pPr/>
              <a:t>‹N°›</a:t>
            </a:fld>
            <a:endParaRPr lang="fr-FR"/>
          </a:p>
        </p:txBody>
      </p:sp>
      <p:sp>
        <p:nvSpPr>
          <p:cNvPr id="11" name="Date Placeholder 1">
            <a:extLst>
              <a:ext uri="{FF2B5EF4-FFF2-40B4-BE49-F238E27FC236}">
                <a16:creationId xmlns:a16="http://schemas.microsoft.com/office/drawing/2014/main" id="{E6EF10FD-D62F-8947-A2E1-3BF34E3C7C08}"/>
              </a:ext>
            </a:extLst>
          </p:cNvPr>
          <p:cNvSpPr>
            <a:spLocks noGrp="1"/>
          </p:cNvSpPr>
          <p:nvPr>
            <p:ph type="dt" sz="half" idx="13"/>
          </p:nvPr>
        </p:nvSpPr>
        <p:spPr>
          <a:xfrm>
            <a:off x="228600" y="6081386"/>
            <a:ext cx="2743200" cy="640089"/>
          </a:xfrm>
          <a:prstGeom prst="rect">
            <a:avLst/>
          </a:prstGeom>
        </p:spPr>
        <p:txBody>
          <a:bodyPr anchor="b"/>
          <a:lstStyle>
            <a:lvl1pPr>
              <a:defRPr sz="1400"/>
            </a:lvl1pPr>
          </a:lstStyle>
          <a:p>
            <a:fld id="{5BBBD06C-1010-6844-BDB5-987650CF6D38}" type="datetimeFigureOut">
              <a:rPr lang="fr-FR" smtClean="0"/>
              <a:pPr/>
              <a:t>23/12/2024</a:t>
            </a:fld>
            <a:endParaRPr lang="fr-FR"/>
          </a:p>
        </p:txBody>
      </p:sp>
      <p:sp>
        <p:nvSpPr>
          <p:cNvPr id="12" name="Footer Placeholder 2">
            <a:extLst>
              <a:ext uri="{FF2B5EF4-FFF2-40B4-BE49-F238E27FC236}">
                <a16:creationId xmlns:a16="http://schemas.microsoft.com/office/drawing/2014/main" id="{3C7AA8EF-D497-B645-8C2D-89FB7C1C2ED6}"/>
              </a:ext>
            </a:extLst>
          </p:cNvPr>
          <p:cNvSpPr>
            <a:spLocks noGrp="1"/>
          </p:cNvSpPr>
          <p:nvPr>
            <p:ph type="ftr" sz="quarter" idx="11"/>
          </p:nvPr>
        </p:nvSpPr>
        <p:spPr>
          <a:xfrm>
            <a:off x="8483600" y="6081386"/>
            <a:ext cx="3479800" cy="640089"/>
          </a:xfrm>
          <a:prstGeom prst="rect">
            <a:avLst/>
          </a:prstGeom>
        </p:spPr>
        <p:txBody>
          <a:bodyPr anchor="b"/>
          <a:lstStyle>
            <a:lvl1pPr algn="ctr">
              <a:defRPr sz="1400"/>
            </a:lvl1pPr>
          </a:lstStyle>
          <a:p>
            <a:pPr algn="r"/>
            <a:r>
              <a:rPr lang="fr-FR"/>
              <a:t>PRESENTATION X</a:t>
            </a:r>
          </a:p>
        </p:txBody>
      </p:sp>
      <p:sp>
        <p:nvSpPr>
          <p:cNvPr id="13" name="Rectangle 12">
            <a:extLst>
              <a:ext uri="{FF2B5EF4-FFF2-40B4-BE49-F238E27FC236}">
                <a16:creationId xmlns:a16="http://schemas.microsoft.com/office/drawing/2014/main" id="{15D9D87A-8976-B443-AB40-3EF85D76CEA8}"/>
              </a:ext>
            </a:extLst>
          </p:cNvPr>
          <p:cNvSpPr/>
          <p:nvPr userDrawn="1"/>
        </p:nvSpPr>
        <p:spPr>
          <a:xfrm>
            <a:off x="11438614" y="6253504"/>
            <a:ext cx="435771" cy="476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014474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Diapositive de titr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659A4CA-10F1-5A4A-9C68-EAFF40923287}"/>
              </a:ext>
            </a:extLst>
          </p:cNvPr>
          <p:cNvPicPr>
            <a:picLocks noChangeAspect="1"/>
          </p:cNvPicPr>
          <p:nvPr userDrawn="1"/>
        </p:nvPicPr>
        <p:blipFill>
          <a:blip r:embed="rId2"/>
          <a:stretch>
            <a:fillRect/>
          </a:stretch>
        </p:blipFill>
        <p:spPr>
          <a:xfrm>
            <a:off x="10043632" y="210870"/>
            <a:ext cx="2000201" cy="1033314"/>
          </a:xfrm>
          <a:prstGeom prst="rect">
            <a:avLst/>
          </a:prstGeom>
        </p:spPr>
      </p:pic>
      <p:pic>
        <p:nvPicPr>
          <p:cNvPr id="6" name="Image 5">
            <a:extLst>
              <a:ext uri="{FF2B5EF4-FFF2-40B4-BE49-F238E27FC236}">
                <a16:creationId xmlns:a16="http://schemas.microsoft.com/office/drawing/2014/main" id="{E7227353-B3D6-1F41-8EFD-DDDDF5E55530}"/>
              </a:ext>
            </a:extLst>
          </p:cNvPr>
          <p:cNvPicPr>
            <a:picLocks noChangeAspect="1"/>
          </p:cNvPicPr>
          <p:nvPr userDrawn="1"/>
        </p:nvPicPr>
        <p:blipFill>
          <a:blip r:embed="rId3"/>
          <a:srcRect/>
          <a:stretch/>
        </p:blipFill>
        <p:spPr>
          <a:xfrm>
            <a:off x="797679" y="734820"/>
            <a:ext cx="1568233" cy="2343125"/>
          </a:xfrm>
          <a:prstGeom prst="rect">
            <a:avLst/>
          </a:prstGeom>
        </p:spPr>
      </p:pic>
      <p:sp>
        <p:nvSpPr>
          <p:cNvPr id="7" name="Titre 7">
            <a:extLst>
              <a:ext uri="{FF2B5EF4-FFF2-40B4-BE49-F238E27FC236}">
                <a16:creationId xmlns:a16="http://schemas.microsoft.com/office/drawing/2014/main" id="{07526318-7848-D343-AB7A-47FB572CDEBD}"/>
              </a:ext>
            </a:extLst>
          </p:cNvPr>
          <p:cNvSpPr>
            <a:spLocks noGrp="1"/>
          </p:cNvSpPr>
          <p:nvPr>
            <p:ph type="title" hasCustomPrompt="1"/>
          </p:nvPr>
        </p:nvSpPr>
        <p:spPr>
          <a:xfrm>
            <a:off x="1009338" y="3130311"/>
            <a:ext cx="10705142" cy="598526"/>
          </a:xfrm>
          <a:prstGeom prst="rect">
            <a:avLst/>
          </a:prstGeom>
        </p:spPr>
        <p:txBody>
          <a:bodyPr/>
          <a:lstStyle>
            <a:lvl1pPr>
              <a:defRPr sz="4000"/>
            </a:lvl1pPr>
          </a:lstStyle>
          <a:p>
            <a:r>
              <a:rPr lang="fr-FR"/>
              <a:t>Titre de la présentation </a:t>
            </a:r>
          </a:p>
        </p:txBody>
      </p:sp>
      <p:sp>
        <p:nvSpPr>
          <p:cNvPr id="8" name="Espace réservé du texte 19">
            <a:extLst>
              <a:ext uri="{FF2B5EF4-FFF2-40B4-BE49-F238E27FC236}">
                <a16:creationId xmlns:a16="http://schemas.microsoft.com/office/drawing/2014/main" id="{480CCFB3-C04B-234D-842D-F0AA0F121E90}"/>
              </a:ext>
            </a:extLst>
          </p:cNvPr>
          <p:cNvSpPr>
            <a:spLocks noGrp="1"/>
          </p:cNvSpPr>
          <p:nvPr>
            <p:ph type="body" sz="quarter" idx="10" hasCustomPrompt="1"/>
          </p:nvPr>
        </p:nvSpPr>
        <p:spPr>
          <a:xfrm>
            <a:off x="1009338" y="3867724"/>
            <a:ext cx="10705142" cy="598525"/>
          </a:xfrm>
          <a:prstGeom prst="rect">
            <a:avLst/>
          </a:prstGeom>
        </p:spPr>
        <p:txBody>
          <a:bodyPr/>
          <a:lstStyle>
            <a:lvl1pPr marL="0" indent="0">
              <a:buNone/>
              <a:defRPr sz="2000">
                <a:solidFill>
                  <a:schemeClr val="accent1"/>
                </a:solidFill>
              </a:defRPr>
            </a:lvl1pPr>
          </a:lstStyle>
          <a:p>
            <a:pPr lvl="0"/>
            <a:r>
              <a:rPr lang="fr-FR"/>
              <a:t>Modifiez le sous titre</a:t>
            </a:r>
          </a:p>
        </p:txBody>
      </p:sp>
      <p:sp>
        <p:nvSpPr>
          <p:cNvPr id="9" name="Rectangle 8">
            <a:extLst>
              <a:ext uri="{FF2B5EF4-FFF2-40B4-BE49-F238E27FC236}">
                <a16:creationId xmlns:a16="http://schemas.microsoft.com/office/drawing/2014/main" id="{21C6C02E-9DB6-EB46-B4EC-5584CAB7BA19}"/>
              </a:ext>
            </a:extLst>
          </p:cNvPr>
          <p:cNvSpPr/>
          <p:nvPr userDrawn="1"/>
        </p:nvSpPr>
        <p:spPr>
          <a:xfrm>
            <a:off x="1065254" y="4333264"/>
            <a:ext cx="435771" cy="476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0" name="Slide Number Placeholder 6">
            <a:extLst>
              <a:ext uri="{FF2B5EF4-FFF2-40B4-BE49-F238E27FC236}">
                <a16:creationId xmlns:a16="http://schemas.microsoft.com/office/drawing/2014/main" id="{D8E797D2-D3F3-E94A-8910-9416EAF43BE1}"/>
              </a:ext>
            </a:extLst>
          </p:cNvPr>
          <p:cNvSpPr>
            <a:spLocks noGrp="1"/>
          </p:cNvSpPr>
          <p:nvPr>
            <p:ph type="sldNum" sz="quarter" idx="12"/>
          </p:nvPr>
        </p:nvSpPr>
        <p:spPr>
          <a:xfrm>
            <a:off x="4724400" y="6311900"/>
            <a:ext cx="2743200" cy="365125"/>
          </a:xfrm>
          <a:prstGeom prst="rect">
            <a:avLst/>
          </a:prstGeom>
        </p:spPr>
        <p:txBody>
          <a:bodyPr anchor="b"/>
          <a:lstStyle>
            <a:lvl1pPr algn="ctr">
              <a:defRPr sz="1000">
                <a:solidFill>
                  <a:schemeClr val="accent1"/>
                </a:solidFill>
                <a:latin typeface="+mj-lt"/>
              </a:defRPr>
            </a:lvl1pPr>
          </a:lstStyle>
          <a:p>
            <a:fld id="{5A7367FA-8122-7042-BABF-F231B2E56303}" type="slidenum">
              <a:rPr lang="fr-FR" smtClean="0"/>
              <a:pPr/>
              <a:t>‹N°›</a:t>
            </a:fld>
            <a:endParaRPr lang="fr-FR"/>
          </a:p>
        </p:txBody>
      </p:sp>
      <p:sp>
        <p:nvSpPr>
          <p:cNvPr id="11" name="Date Placeholder 1">
            <a:extLst>
              <a:ext uri="{FF2B5EF4-FFF2-40B4-BE49-F238E27FC236}">
                <a16:creationId xmlns:a16="http://schemas.microsoft.com/office/drawing/2014/main" id="{3DC46ADB-821A-F545-A3D4-EB2B58C4DA74}"/>
              </a:ext>
            </a:extLst>
          </p:cNvPr>
          <p:cNvSpPr>
            <a:spLocks noGrp="1"/>
          </p:cNvSpPr>
          <p:nvPr>
            <p:ph type="dt" sz="half" idx="13"/>
          </p:nvPr>
        </p:nvSpPr>
        <p:spPr>
          <a:xfrm>
            <a:off x="228600" y="6081386"/>
            <a:ext cx="2743200" cy="640089"/>
          </a:xfrm>
          <a:prstGeom prst="rect">
            <a:avLst/>
          </a:prstGeom>
        </p:spPr>
        <p:txBody>
          <a:bodyPr anchor="b"/>
          <a:lstStyle>
            <a:lvl1pPr>
              <a:defRPr sz="1400"/>
            </a:lvl1pPr>
          </a:lstStyle>
          <a:p>
            <a:fld id="{5BBBD06C-1010-6844-BDB5-987650CF6D38}" type="datetimeFigureOut">
              <a:rPr lang="fr-FR" smtClean="0"/>
              <a:pPr/>
              <a:t>23/12/2024</a:t>
            </a:fld>
            <a:endParaRPr lang="fr-FR"/>
          </a:p>
        </p:txBody>
      </p:sp>
      <p:sp>
        <p:nvSpPr>
          <p:cNvPr id="12" name="Footer Placeholder 2">
            <a:extLst>
              <a:ext uri="{FF2B5EF4-FFF2-40B4-BE49-F238E27FC236}">
                <a16:creationId xmlns:a16="http://schemas.microsoft.com/office/drawing/2014/main" id="{D00981E3-4BB6-794E-AD74-D4CE1E039B94}"/>
              </a:ext>
            </a:extLst>
          </p:cNvPr>
          <p:cNvSpPr>
            <a:spLocks noGrp="1"/>
          </p:cNvSpPr>
          <p:nvPr>
            <p:ph type="ftr" sz="quarter" idx="11"/>
          </p:nvPr>
        </p:nvSpPr>
        <p:spPr>
          <a:xfrm>
            <a:off x="8483600" y="6081386"/>
            <a:ext cx="3479800" cy="640089"/>
          </a:xfrm>
          <a:prstGeom prst="rect">
            <a:avLst/>
          </a:prstGeom>
        </p:spPr>
        <p:txBody>
          <a:bodyPr anchor="b"/>
          <a:lstStyle>
            <a:lvl1pPr algn="ctr">
              <a:defRPr sz="1400"/>
            </a:lvl1pPr>
          </a:lstStyle>
          <a:p>
            <a:pPr algn="r"/>
            <a:r>
              <a:rPr lang="fr-FR"/>
              <a:t>PRESENTATION X</a:t>
            </a:r>
          </a:p>
        </p:txBody>
      </p:sp>
      <p:sp>
        <p:nvSpPr>
          <p:cNvPr id="13" name="Rectangle 12">
            <a:extLst>
              <a:ext uri="{FF2B5EF4-FFF2-40B4-BE49-F238E27FC236}">
                <a16:creationId xmlns:a16="http://schemas.microsoft.com/office/drawing/2014/main" id="{C7BD27C4-BAFB-ED4E-8873-EF920C6C94A3}"/>
              </a:ext>
            </a:extLst>
          </p:cNvPr>
          <p:cNvSpPr/>
          <p:nvPr userDrawn="1"/>
        </p:nvSpPr>
        <p:spPr>
          <a:xfrm>
            <a:off x="11438614" y="6253504"/>
            <a:ext cx="435771" cy="476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359130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Diapositive de titre">
    <p:spTree>
      <p:nvGrpSpPr>
        <p:cNvPr id="1" name=""/>
        <p:cNvGrpSpPr/>
        <p:nvPr/>
      </p:nvGrpSpPr>
      <p:grpSpPr>
        <a:xfrm>
          <a:off x="0" y="0"/>
          <a:ext cx="0" cy="0"/>
          <a:chOff x="0" y="0"/>
          <a:chExt cx="0" cy="0"/>
        </a:xfrm>
      </p:grpSpPr>
      <p:pic>
        <p:nvPicPr>
          <p:cNvPr id="11" name="Image 10" descr="Une image contenant ciseaux&#10;&#10;Description générée automatiquement">
            <a:extLst>
              <a:ext uri="{FF2B5EF4-FFF2-40B4-BE49-F238E27FC236}">
                <a16:creationId xmlns:a16="http://schemas.microsoft.com/office/drawing/2014/main" id="{B18D74BD-8666-9C45-8C3B-49F403363E2D}"/>
              </a:ext>
            </a:extLst>
          </p:cNvPr>
          <p:cNvPicPr>
            <a:picLocks noChangeAspect="1"/>
          </p:cNvPicPr>
          <p:nvPr userDrawn="1"/>
        </p:nvPicPr>
        <p:blipFill>
          <a:blip r:embed="rId2"/>
          <a:stretch>
            <a:fillRect/>
          </a:stretch>
        </p:blipFill>
        <p:spPr>
          <a:xfrm>
            <a:off x="0" y="0"/>
            <a:ext cx="4064000" cy="6858000"/>
          </a:xfrm>
          <a:prstGeom prst="rect">
            <a:avLst/>
          </a:prstGeom>
        </p:spPr>
      </p:pic>
      <p:pic>
        <p:nvPicPr>
          <p:cNvPr id="12" name="Image 11">
            <a:extLst>
              <a:ext uri="{FF2B5EF4-FFF2-40B4-BE49-F238E27FC236}">
                <a16:creationId xmlns:a16="http://schemas.microsoft.com/office/drawing/2014/main" id="{8FA4015E-8A6E-F74F-9EC1-29D6CD305E4D}"/>
              </a:ext>
            </a:extLst>
          </p:cNvPr>
          <p:cNvPicPr>
            <a:picLocks noChangeAspect="1"/>
          </p:cNvPicPr>
          <p:nvPr userDrawn="1"/>
        </p:nvPicPr>
        <p:blipFill>
          <a:blip r:embed="rId3"/>
          <a:stretch>
            <a:fillRect/>
          </a:stretch>
        </p:blipFill>
        <p:spPr>
          <a:xfrm>
            <a:off x="10043632" y="210870"/>
            <a:ext cx="2000201" cy="1033314"/>
          </a:xfrm>
          <a:prstGeom prst="rect">
            <a:avLst/>
          </a:prstGeom>
        </p:spPr>
      </p:pic>
      <p:sp>
        <p:nvSpPr>
          <p:cNvPr id="4" name="Rectangle 3">
            <a:extLst>
              <a:ext uri="{FF2B5EF4-FFF2-40B4-BE49-F238E27FC236}">
                <a16:creationId xmlns:a16="http://schemas.microsoft.com/office/drawing/2014/main" id="{2D374544-F568-9740-B496-649821D78DA0}"/>
              </a:ext>
            </a:extLst>
          </p:cNvPr>
          <p:cNvSpPr/>
          <p:nvPr userDrawn="1"/>
        </p:nvSpPr>
        <p:spPr>
          <a:xfrm>
            <a:off x="4422098" y="4369633"/>
            <a:ext cx="771994" cy="524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8" name="Titre 7">
            <a:extLst>
              <a:ext uri="{FF2B5EF4-FFF2-40B4-BE49-F238E27FC236}">
                <a16:creationId xmlns:a16="http://schemas.microsoft.com/office/drawing/2014/main" id="{3B20A0D6-02AE-574F-A760-CD0A322AF154}"/>
              </a:ext>
            </a:extLst>
          </p:cNvPr>
          <p:cNvSpPr>
            <a:spLocks noGrp="1"/>
          </p:cNvSpPr>
          <p:nvPr>
            <p:ph type="title" hasCustomPrompt="1"/>
          </p:nvPr>
        </p:nvSpPr>
        <p:spPr>
          <a:xfrm>
            <a:off x="4362138" y="2618697"/>
            <a:ext cx="7496218" cy="1140620"/>
          </a:xfrm>
          <a:prstGeom prst="rect">
            <a:avLst/>
          </a:prstGeom>
        </p:spPr>
        <p:txBody>
          <a:bodyPr/>
          <a:lstStyle>
            <a:lvl1pPr>
              <a:defRPr sz="4000"/>
            </a:lvl1pPr>
          </a:lstStyle>
          <a:p>
            <a:r>
              <a:rPr lang="fr-FR"/>
              <a:t>Modifiez </a:t>
            </a:r>
            <a:br>
              <a:rPr lang="fr-FR"/>
            </a:br>
            <a:r>
              <a:rPr lang="fr-FR"/>
              <a:t>le titre du chapitre</a:t>
            </a:r>
          </a:p>
        </p:txBody>
      </p:sp>
      <p:sp>
        <p:nvSpPr>
          <p:cNvPr id="20" name="Espace réservé du texte 19">
            <a:extLst>
              <a:ext uri="{FF2B5EF4-FFF2-40B4-BE49-F238E27FC236}">
                <a16:creationId xmlns:a16="http://schemas.microsoft.com/office/drawing/2014/main" id="{93F105F1-AC0B-784C-B29D-F23A7DF11CB6}"/>
              </a:ext>
            </a:extLst>
          </p:cNvPr>
          <p:cNvSpPr>
            <a:spLocks noGrp="1"/>
          </p:cNvSpPr>
          <p:nvPr>
            <p:ph type="body" sz="quarter" idx="10" hasCustomPrompt="1"/>
          </p:nvPr>
        </p:nvSpPr>
        <p:spPr>
          <a:xfrm>
            <a:off x="4362138" y="3898204"/>
            <a:ext cx="7496218" cy="598525"/>
          </a:xfrm>
          <a:prstGeom prst="rect">
            <a:avLst/>
          </a:prstGeom>
        </p:spPr>
        <p:txBody>
          <a:bodyPr/>
          <a:lstStyle>
            <a:lvl1pPr marL="0" indent="0">
              <a:buNone/>
              <a:defRPr sz="2000">
                <a:solidFill>
                  <a:schemeClr val="accent1"/>
                </a:solidFill>
              </a:defRPr>
            </a:lvl1pPr>
          </a:lstStyle>
          <a:p>
            <a:pPr lvl="0"/>
            <a:r>
              <a:rPr lang="fr-FR"/>
              <a:t>Modifiez le sous titre</a:t>
            </a:r>
          </a:p>
        </p:txBody>
      </p:sp>
      <p:sp>
        <p:nvSpPr>
          <p:cNvPr id="13" name="Footer Placeholder 2">
            <a:extLst>
              <a:ext uri="{FF2B5EF4-FFF2-40B4-BE49-F238E27FC236}">
                <a16:creationId xmlns:a16="http://schemas.microsoft.com/office/drawing/2014/main" id="{57188560-5BA6-D241-8456-D4AF1D982777}"/>
              </a:ext>
            </a:extLst>
          </p:cNvPr>
          <p:cNvSpPr>
            <a:spLocks noGrp="1"/>
          </p:cNvSpPr>
          <p:nvPr>
            <p:ph type="ftr" sz="quarter" idx="11"/>
          </p:nvPr>
        </p:nvSpPr>
        <p:spPr>
          <a:xfrm>
            <a:off x="8483600" y="6081386"/>
            <a:ext cx="3479800" cy="640089"/>
          </a:xfrm>
          <a:prstGeom prst="rect">
            <a:avLst/>
          </a:prstGeom>
        </p:spPr>
        <p:txBody>
          <a:bodyPr anchor="b"/>
          <a:lstStyle>
            <a:lvl1pPr algn="ctr">
              <a:defRPr sz="1400"/>
            </a:lvl1pPr>
          </a:lstStyle>
          <a:p>
            <a:pPr algn="r"/>
            <a:r>
              <a:rPr lang="fr-FR"/>
              <a:t>PRESENTATION X</a:t>
            </a:r>
          </a:p>
        </p:txBody>
      </p:sp>
      <p:sp>
        <p:nvSpPr>
          <p:cNvPr id="14" name="Rectangle 13">
            <a:extLst>
              <a:ext uri="{FF2B5EF4-FFF2-40B4-BE49-F238E27FC236}">
                <a16:creationId xmlns:a16="http://schemas.microsoft.com/office/drawing/2014/main" id="{6387AAA8-AC96-0C40-BABB-6804DC51FF10}"/>
              </a:ext>
            </a:extLst>
          </p:cNvPr>
          <p:cNvSpPr/>
          <p:nvPr userDrawn="1"/>
        </p:nvSpPr>
        <p:spPr>
          <a:xfrm>
            <a:off x="11438614" y="6253504"/>
            <a:ext cx="435771" cy="476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15818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Diapositive de titre">
    <p:spTree>
      <p:nvGrpSpPr>
        <p:cNvPr id="1" name=""/>
        <p:cNvGrpSpPr/>
        <p:nvPr/>
      </p:nvGrpSpPr>
      <p:grpSpPr>
        <a:xfrm>
          <a:off x="0" y="0"/>
          <a:ext cx="0" cy="0"/>
          <a:chOff x="0" y="0"/>
          <a:chExt cx="0" cy="0"/>
        </a:xfrm>
      </p:grpSpPr>
      <p:pic>
        <p:nvPicPr>
          <p:cNvPr id="7" name="Image 6" descr="Une image contenant ciseaux, coup de poing américain, intérieur, arme&#10;&#10;Description générée automatiquement">
            <a:extLst>
              <a:ext uri="{FF2B5EF4-FFF2-40B4-BE49-F238E27FC236}">
                <a16:creationId xmlns:a16="http://schemas.microsoft.com/office/drawing/2014/main" id="{D3CE87BC-3A56-0548-9349-D0E2A08FF80B}"/>
              </a:ext>
            </a:extLst>
          </p:cNvPr>
          <p:cNvPicPr>
            <a:picLocks noChangeAspect="1"/>
          </p:cNvPicPr>
          <p:nvPr userDrawn="1"/>
        </p:nvPicPr>
        <p:blipFill>
          <a:blip r:embed="rId2"/>
          <a:stretch>
            <a:fillRect/>
          </a:stretch>
        </p:blipFill>
        <p:spPr>
          <a:xfrm>
            <a:off x="0" y="0"/>
            <a:ext cx="4064000" cy="6858000"/>
          </a:xfrm>
          <a:prstGeom prst="rect">
            <a:avLst/>
          </a:prstGeom>
        </p:spPr>
      </p:pic>
      <p:pic>
        <p:nvPicPr>
          <p:cNvPr id="13" name="Image 12">
            <a:extLst>
              <a:ext uri="{FF2B5EF4-FFF2-40B4-BE49-F238E27FC236}">
                <a16:creationId xmlns:a16="http://schemas.microsoft.com/office/drawing/2014/main" id="{4B2E4BFB-058B-3B4B-A1C7-14E78740FFC1}"/>
              </a:ext>
            </a:extLst>
          </p:cNvPr>
          <p:cNvPicPr>
            <a:picLocks noChangeAspect="1"/>
          </p:cNvPicPr>
          <p:nvPr userDrawn="1"/>
        </p:nvPicPr>
        <p:blipFill>
          <a:blip r:embed="rId3"/>
          <a:stretch>
            <a:fillRect/>
          </a:stretch>
        </p:blipFill>
        <p:spPr>
          <a:xfrm>
            <a:off x="10043632" y="210870"/>
            <a:ext cx="2000201" cy="1033314"/>
          </a:xfrm>
          <a:prstGeom prst="rect">
            <a:avLst/>
          </a:prstGeom>
        </p:spPr>
      </p:pic>
      <p:sp>
        <p:nvSpPr>
          <p:cNvPr id="14" name="Titre 7">
            <a:extLst>
              <a:ext uri="{FF2B5EF4-FFF2-40B4-BE49-F238E27FC236}">
                <a16:creationId xmlns:a16="http://schemas.microsoft.com/office/drawing/2014/main" id="{CEC96929-15B0-4948-BE4E-00309E32A6D8}"/>
              </a:ext>
            </a:extLst>
          </p:cNvPr>
          <p:cNvSpPr>
            <a:spLocks noGrp="1"/>
          </p:cNvSpPr>
          <p:nvPr>
            <p:ph type="title" hasCustomPrompt="1"/>
          </p:nvPr>
        </p:nvSpPr>
        <p:spPr>
          <a:xfrm>
            <a:off x="4362138" y="2618697"/>
            <a:ext cx="7496218" cy="1140620"/>
          </a:xfrm>
          <a:prstGeom prst="rect">
            <a:avLst/>
          </a:prstGeom>
        </p:spPr>
        <p:txBody>
          <a:bodyPr/>
          <a:lstStyle>
            <a:lvl1pPr>
              <a:defRPr sz="4000"/>
            </a:lvl1pPr>
          </a:lstStyle>
          <a:p>
            <a:r>
              <a:rPr lang="fr-FR"/>
              <a:t>Modifiez </a:t>
            </a:r>
            <a:br>
              <a:rPr lang="fr-FR"/>
            </a:br>
            <a:r>
              <a:rPr lang="fr-FR"/>
              <a:t>le titre du chapitre</a:t>
            </a:r>
          </a:p>
        </p:txBody>
      </p:sp>
      <p:sp>
        <p:nvSpPr>
          <p:cNvPr id="15" name="Espace réservé du texte 19">
            <a:extLst>
              <a:ext uri="{FF2B5EF4-FFF2-40B4-BE49-F238E27FC236}">
                <a16:creationId xmlns:a16="http://schemas.microsoft.com/office/drawing/2014/main" id="{D4211EEB-C894-044E-BFA1-64F10400C25B}"/>
              </a:ext>
            </a:extLst>
          </p:cNvPr>
          <p:cNvSpPr>
            <a:spLocks noGrp="1"/>
          </p:cNvSpPr>
          <p:nvPr>
            <p:ph type="body" sz="quarter" idx="10" hasCustomPrompt="1"/>
          </p:nvPr>
        </p:nvSpPr>
        <p:spPr>
          <a:xfrm>
            <a:off x="4362138" y="3898204"/>
            <a:ext cx="7496218" cy="598525"/>
          </a:xfrm>
          <a:prstGeom prst="rect">
            <a:avLst/>
          </a:prstGeom>
        </p:spPr>
        <p:txBody>
          <a:bodyPr/>
          <a:lstStyle>
            <a:lvl1pPr marL="0" indent="0">
              <a:buNone/>
              <a:defRPr sz="2000">
                <a:solidFill>
                  <a:schemeClr val="accent1"/>
                </a:solidFill>
              </a:defRPr>
            </a:lvl1pPr>
          </a:lstStyle>
          <a:p>
            <a:pPr lvl="0"/>
            <a:r>
              <a:rPr lang="fr-FR"/>
              <a:t>Modifiez le sous titre</a:t>
            </a:r>
          </a:p>
        </p:txBody>
      </p:sp>
      <p:sp>
        <p:nvSpPr>
          <p:cNvPr id="17" name="Rectangle 16">
            <a:extLst>
              <a:ext uri="{FF2B5EF4-FFF2-40B4-BE49-F238E27FC236}">
                <a16:creationId xmlns:a16="http://schemas.microsoft.com/office/drawing/2014/main" id="{F488E1DF-F4F6-7444-8B84-E85B5C59D17F}"/>
              </a:ext>
            </a:extLst>
          </p:cNvPr>
          <p:cNvSpPr/>
          <p:nvPr userDrawn="1"/>
        </p:nvSpPr>
        <p:spPr>
          <a:xfrm>
            <a:off x="4422098" y="4369633"/>
            <a:ext cx="771994" cy="524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8" name="Footer Placeholder 2">
            <a:extLst>
              <a:ext uri="{FF2B5EF4-FFF2-40B4-BE49-F238E27FC236}">
                <a16:creationId xmlns:a16="http://schemas.microsoft.com/office/drawing/2014/main" id="{DF66E787-D95C-E540-9E3D-AF270C8007F0}"/>
              </a:ext>
            </a:extLst>
          </p:cNvPr>
          <p:cNvSpPr>
            <a:spLocks noGrp="1"/>
          </p:cNvSpPr>
          <p:nvPr>
            <p:ph type="ftr" sz="quarter" idx="11"/>
          </p:nvPr>
        </p:nvSpPr>
        <p:spPr>
          <a:xfrm>
            <a:off x="8483600" y="6081386"/>
            <a:ext cx="3479800" cy="640089"/>
          </a:xfrm>
          <a:prstGeom prst="rect">
            <a:avLst/>
          </a:prstGeom>
        </p:spPr>
        <p:txBody>
          <a:bodyPr anchor="b"/>
          <a:lstStyle>
            <a:lvl1pPr algn="ctr">
              <a:defRPr sz="1400"/>
            </a:lvl1pPr>
          </a:lstStyle>
          <a:p>
            <a:pPr algn="r"/>
            <a:r>
              <a:rPr lang="fr-FR"/>
              <a:t>PRESENTATION X</a:t>
            </a:r>
          </a:p>
        </p:txBody>
      </p:sp>
      <p:sp>
        <p:nvSpPr>
          <p:cNvPr id="9" name="Rectangle 8">
            <a:extLst>
              <a:ext uri="{FF2B5EF4-FFF2-40B4-BE49-F238E27FC236}">
                <a16:creationId xmlns:a16="http://schemas.microsoft.com/office/drawing/2014/main" id="{84D40B10-CA04-F844-93C1-8221644844AE}"/>
              </a:ext>
            </a:extLst>
          </p:cNvPr>
          <p:cNvSpPr/>
          <p:nvPr userDrawn="1"/>
        </p:nvSpPr>
        <p:spPr>
          <a:xfrm>
            <a:off x="11438614" y="6253504"/>
            <a:ext cx="435771" cy="476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843742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Diapositive de titre">
    <p:spTree>
      <p:nvGrpSpPr>
        <p:cNvPr id="1" name=""/>
        <p:cNvGrpSpPr/>
        <p:nvPr/>
      </p:nvGrpSpPr>
      <p:grpSpPr>
        <a:xfrm>
          <a:off x="0" y="0"/>
          <a:ext cx="0" cy="0"/>
          <a:chOff x="0" y="0"/>
          <a:chExt cx="0" cy="0"/>
        </a:xfrm>
      </p:grpSpPr>
      <p:pic>
        <p:nvPicPr>
          <p:cNvPr id="9" name="Image 8" descr="Une image contenant bleu, fermer&#10;&#10;Description générée automatiquement">
            <a:extLst>
              <a:ext uri="{FF2B5EF4-FFF2-40B4-BE49-F238E27FC236}">
                <a16:creationId xmlns:a16="http://schemas.microsoft.com/office/drawing/2014/main" id="{065A2BD5-2EFC-044E-8678-A627E62925D3}"/>
              </a:ext>
            </a:extLst>
          </p:cNvPr>
          <p:cNvPicPr>
            <a:picLocks noChangeAspect="1"/>
          </p:cNvPicPr>
          <p:nvPr userDrawn="1"/>
        </p:nvPicPr>
        <p:blipFill>
          <a:blip r:embed="rId2"/>
          <a:stretch>
            <a:fillRect/>
          </a:stretch>
        </p:blipFill>
        <p:spPr>
          <a:xfrm>
            <a:off x="0" y="0"/>
            <a:ext cx="4064000" cy="6858000"/>
          </a:xfrm>
          <a:prstGeom prst="rect">
            <a:avLst/>
          </a:prstGeom>
        </p:spPr>
      </p:pic>
      <p:pic>
        <p:nvPicPr>
          <p:cNvPr id="13" name="Image 12">
            <a:extLst>
              <a:ext uri="{FF2B5EF4-FFF2-40B4-BE49-F238E27FC236}">
                <a16:creationId xmlns:a16="http://schemas.microsoft.com/office/drawing/2014/main" id="{EB28FC42-C551-F449-B0A9-5F79D9642F14}"/>
              </a:ext>
            </a:extLst>
          </p:cNvPr>
          <p:cNvPicPr>
            <a:picLocks noChangeAspect="1"/>
          </p:cNvPicPr>
          <p:nvPr userDrawn="1"/>
        </p:nvPicPr>
        <p:blipFill>
          <a:blip r:embed="rId3"/>
          <a:stretch>
            <a:fillRect/>
          </a:stretch>
        </p:blipFill>
        <p:spPr>
          <a:xfrm>
            <a:off x="10043632" y="210870"/>
            <a:ext cx="2000201" cy="1033314"/>
          </a:xfrm>
          <a:prstGeom prst="rect">
            <a:avLst/>
          </a:prstGeom>
        </p:spPr>
      </p:pic>
      <p:sp>
        <p:nvSpPr>
          <p:cNvPr id="14" name="Titre 7">
            <a:extLst>
              <a:ext uri="{FF2B5EF4-FFF2-40B4-BE49-F238E27FC236}">
                <a16:creationId xmlns:a16="http://schemas.microsoft.com/office/drawing/2014/main" id="{84FF484E-CB73-234D-841D-7DD709477700}"/>
              </a:ext>
            </a:extLst>
          </p:cNvPr>
          <p:cNvSpPr>
            <a:spLocks noGrp="1"/>
          </p:cNvSpPr>
          <p:nvPr>
            <p:ph type="title" hasCustomPrompt="1"/>
          </p:nvPr>
        </p:nvSpPr>
        <p:spPr>
          <a:xfrm>
            <a:off x="4362138" y="2618697"/>
            <a:ext cx="7496218" cy="1140620"/>
          </a:xfrm>
          <a:prstGeom prst="rect">
            <a:avLst/>
          </a:prstGeom>
        </p:spPr>
        <p:txBody>
          <a:bodyPr/>
          <a:lstStyle>
            <a:lvl1pPr>
              <a:defRPr sz="4000"/>
            </a:lvl1pPr>
          </a:lstStyle>
          <a:p>
            <a:r>
              <a:rPr lang="fr-FR"/>
              <a:t>Modifiez </a:t>
            </a:r>
            <a:br>
              <a:rPr lang="fr-FR"/>
            </a:br>
            <a:r>
              <a:rPr lang="fr-FR"/>
              <a:t>le titre du chapitre</a:t>
            </a:r>
          </a:p>
        </p:txBody>
      </p:sp>
      <p:sp>
        <p:nvSpPr>
          <p:cNvPr id="15" name="Espace réservé du texte 19">
            <a:extLst>
              <a:ext uri="{FF2B5EF4-FFF2-40B4-BE49-F238E27FC236}">
                <a16:creationId xmlns:a16="http://schemas.microsoft.com/office/drawing/2014/main" id="{A71D48EA-04B9-AD4A-A068-9C2306B49AA1}"/>
              </a:ext>
            </a:extLst>
          </p:cNvPr>
          <p:cNvSpPr>
            <a:spLocks noGrp="1"/>
          </p:cNvSpPr>
          <p:nvPr>
            <p:ph type="body" sz="quarter" idx="10" hasCustomPrompt="1"/>
          </p:nvPr>
        </p:nvSpPr>
        <p:spPr>
          <a:xfrm>
            <a:off x="4362138" y="3898204"/>
            <a:ext cx="7496218" cy="598525"/>
          </a:xfrm>
          <a:prstGeom prst="rect">
            <a:avLst/>
          </a:prstGeom>
        </p:spPr>
        <p:txBody>
          <a:bodyPr/>
          <a:lstStyle>
            <a:lvl1pPr marL="0" indent="0">
              <a:buNone/>
              <a:defRPr sz="2000">
                <a:solidFill>
                  <a:schemeClr val="accent1"/>
                </a:solidFill>
              </a:defRPr>
            </a:lvl1pPr>
          </a:lstStyle>
          <a:p>
            <a:pPr lvl="0"/>
            <a:r>
              <a:rPr lang="fr-FR"/>
              <a:t>Modifiez le sous titre</a:t>
            </a:r>
          </a:p>
        </p:txBody>
      </p:sp>
      <p:sp>
        <p:nvSpPr>
          <p:cNvPr id="17" name="Rectangle 16">
            <a:extLst>
              <a:ext uri="{FF2B5EF4-FFF2-40B4-BE49-F238E27FC236}">
                <a16:creationId xmlns:a16="http://schemas.microsoft.com/office/drawing/2014/main" id="{D483F412-100A-FA4F-B100-411859BA72DF}"/>
              </a:ext>
            </a:extLst>
          </p:cNvPr>
          <p:cNvSpPr/>
          <p:nvPr userDrawn="1"/>
        </p:nvSpPr>
        <p:spPr>
          <a:xfrm>
            <a:off x="4422098" y="4369633"/>
            <a:ext cx="771994" cy="524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8" name="Footer Placeholder 2">
            <a:extLst>
              <a:ext uri="{FF2B5EF4-FFF2-40B4-BE49-F238E27FC236}">
                <a16:creationId xmlns:a16="http://schemas.microsoft.com/office/drawing/2014/main" id="{3660647A-79D9-554A-8759-808A06129110}"/>
              </a:ext>
            </a:extLst>
          </p:cNvPr>
          <p:cNvSpPr>
            <a:spLocks noGrp="1"/>
          </p:cNvSpPr>
          <p:nvPr>
            <p:ph type="ftr" sz="quarter" idx="11"/>
          </p:nvPr>
        </p:nvSpPr>
        <p:spPr>
          <a:xfrm>
            <a:off x="8483600" y="6081386"/>
            <a:ext cx="3479800" cy="640089"/>
          </a:xfrm>
          <a:prstGeom prst="rect">
            <a:avLst/>
          </a:prstGeom>
        </p:spPr>
        <p:txBody>
          <a:bodyPr anchor="b"/>
          <a:lstStyle>
            <a:lvl1pPr algn="ctr">
              <a:defRPr sz="1400"/>
            </a:lvl1pPr>
          </a:lstStyle>
          <a:p>
            <a:pPr algn="r"/>
            <a:r>
              <a:rPr lang="fr-FR"/>
              <a:t>PRESENTATION X</a:t>
            </a:r>
          </a:p>
        </p:txBody>
      </p:sp>
      <p:sp>
        <p:nvSpPr>
          <p:cNvPr id="10" name="Rectangle 9">
            <a:extLst>
              <a:ext uri="{FF2B5EF4-FFF2-40B4-BE49-F238E27FC236}">
                <a16:creationId xmlns:a16="http://schemas.microsoft.com/office/drawing/2014/main" id="{1E9C7A74-B040-C843-989E-A8E83F55EACF}"/>
              </a:ext>
            </a:extLst>
          </p:cNvPr>
          <p:cNvSpPr/>
          <p:nvPr userDrawn="1"/>
        </p:nvSpPr>
        <p:spPr>
          <a:xfrm>
            <a:off x="11438614" y="6253504"/>
            <a:ext cx="435771" cy="476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49039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4" name="Image 3" descr="Une image contenant fermer&#10;&#10;Description générée automatiquement">
            <a:extLst>
              <a:ext uri="{FF2B5EF4-FFF2-40B4-BE49-F238E27FC236}">
                <a16:creationId xmlns:a16="http://schemas.microsoft.com/office/drawing/2014/main" id="{1901CBB7-5EDB-6540-A79F-F4643818B32D}"/>
              </a:ext>
            </a:extLst>
          </p:cNvPr>
          <p:cNvPicPr>
            <a:picLocks noChangeAspect="1"/>
          </p:cNvPicPr>
          <p:nvPr userDrawn="1"/>
        </p:nvPicPr>
        <p:blipFill>
          <a:blip r:embed="rId2"/>
          <a:stretch>
            <a:fillRect/>
          </a:stretch>
        </p:blipFill>
        <p:spPr>
          <a:xfrm>
            <a:off x="0" y="0"/>
            <a:ext cx="2032000" cy="6858000"/>
          </a:xfrm>
          <a:prstGeom prst="rect">
            <a:avLst/>
          </a:prstGeom>
        </p:spPr>
      </p:pic>
      <p:sp>
        <p:nvSpPr>
          <p:cNvPr id="5" name="Title 1">
            <a:extLst>
              <a:ext uri="{FF2B5EF4-FFF2-40B4-BE49-F238E27FC236}">
                <a16:creationId xmlns:a16="http://schemas.microsoft.com/office/drawing/2014/main" id="{7FFE62B0-420A-F441-8B92-95FA5B13A5DE}"/>
              </a:ext>
            </a:extLst>
          </p:cNvPr>
          <p:cNvSpPr>
            <a:spLocks noGrp="1"/>
          </p:cNvSpPr>
          <p:nvPr>
            <p:ph type="title"/>
          </p:nvPr>
        </p:nvSpPr>
        <p:spPr>
          <a:xfrm>
            <a:off x="2611259" y="1065348"/>
            <a:ext cx="7157581" cy="1325563"/>
          </a:xfrm>
          <a:prstGeom prst="rect">
            <a:avLst/>
          </a:prstGeom>
        </p:spPr>
        <p:txBody>
          <a:bodyPr/>
          <a:lstStyle>
            <a:lvl1pPr>
              <a:defRPr b="1" i="0">
                <a:latin typeface="Arial" panose="020B0604020202020204" pitchFamily="34" charset="0"/>
                <a:cs typeface="Arial" panose="020B0604020202020204" pitchFamily="34" charset="0"/>
              </a:defRPr>
            </a:lvl1pPr>
          </a:lstStyle>
          <a:p>
            <a:r>
              <a:rPr lang="fr-FR"/>
              <a:t>Modifiez le style du titre</a:t>
            </a:r>
            <a:endParaRPr lang="en-US"/>
          </a:p>
        </p:txBody>
      </p:sp>
      <p:sp>
        <p:nvSpPr>
          <p:cNvPr id="6" name="Content Placeholder 2">
            <a:extLst>
              <a:ext uri="{FF2B5EF4-FFF2-40B4-BE49-F238E27FC236}">
                <a16:creationId xmlns:a16="http://schemas.microsoft.com/office/drawing/2014/main" id="{B0B00620-3480-2D44-85AB-4C4742CD221C}"/>
              </a:ext>
            </a:extLst>
          </p:cNvPr>
          <p:cNvSpPr>
            <a:spLocks noGrp="1"/>
          </p:cNvSpPr>
          <p:nvPr>
            <p:ph sz="half" idx="1"/>
          </p:nvPr>
        </p:nvSpPr>
        <p:spPr>
          <a:xfrm>
            <a:off x="2611259" y="2720594"/>
            <a:ext cx="7157580" cy="3020695"/>
          </a:xfrm>
          <a:prstGeom prst="rect">
            <a:avLst/>
          </a:prstGeom>
        </p:spPr>
        <p:txBody>
          <a:bodyPr numCol="1"/>
          <a:lstStyle>
            <a:lvl1pPr>
              <a:buClr>
                <a:schemeClr val="accent2"/>
              </a:buClr>
              <a:defRPr sz="1800" b="1" i="0">
                <a:solidFill>
                  <a:schemeClr val="accent1"/>
                </a:solidFill>
                <a:latin typeface="Arial" panose="020B0604020202020204" pitchFamily="34" charset="0"/>
                <a:cs typeface="Arial" panose="020B0604020202020204" pitchFamily="34" charset="0"/>
              </a:defRPr>
            </a:lvl1pPr>
            <a:lvl2pPr>
              <a:buClr>
                <a:schemeClr val="accent2"/>
              </a:buClr>
              <a:defRPr sz="1800"/>
            </a:lvl2pPr>
            <a:lvl3pPr>
              <a:buClr>
                <a:schemeClr val="accent2"/>
              </a:buClr>
              <a:defRPr sz="1600"/>
            </a:lvl3pPr>
            <a:lvl4pPr>
              <a:buClr>
                <a:schemeClr val="accent2"/>
              </a:buClr>
              <a:defRPr sz="14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pic>
        <p:nvPicPr>
          <p:cNvPr id="7" name="Image 6">
            <a:extLst>
              <a:ext uri="{FF2B5EF4-FFF2-40B4-BE49-F238E27FC236}">
                <a16:creationId xmlns:a16="http://schemas.microsoft.com/office/drawing/2014/main" id="{F977A12D-BB93-2144-B379-23D347C3D203}"/>
              </a:ext>
            </a:extLst>
          </p:cNvPr>
          <p:cNvPicPr>
            <a:picLocks noChangeAspect="1"/>
          </p:cNvPicPr>
          <p:nvPr userDrawn="1"/>
        </p:nvPicPr>
        <p:blipFill>
          <a:blip r:embed="rId3"/>
          <a:stretch>
            <a:fillRect/>
          </a:stretch>
        </p:blipFill>
        <p:spPr>
          <a:xfrm>
            <a:off x="10043632" y="210870"/>
            <a:ext cx="2000201" cy="1033314"/>
          </a:xfrm>
          <a:prstGeom prst="rect">
            <a:avLst/>
          </a:prstGeom>
        </p:spPr>
      </p:pic>
      <p:sp>
        <p:nvSpPr>
          <p:cNvPr id="8" name="Footer Placeholder 2">
            <a:extLst>
              <a:ext uri="{FF2B5EF4-FFF2-40B4-BE49-F238E27FC236}">
                <a16:creationId xmlns:a16="http://schemas.microsoft.com/office/drawing/2014/main" id="{FD6B497C-3F1E-3543-BB92-99323EAF6274}"/>
              </a:ext>
            </a:extLst>
          </p:cNvPr>
          <p:cNvSpPr>
            <a:spLocks noGrp="1"/>
          </p:cNvSpPr>
          <p:nvPr>
            <p:ph type="ftr" sz="quarter" idx="11"/>
          </p:nvPr>
        </p:nvSpPr>
        <p:spPr>
          <a:xfrm>
            <a:off x="8483600" y="6081386"/>
            <a:ext cx="3479800" cy="640089"/>
          </a:xfrm>
          <a:prstGeom prst="rect">
            <a:avLst/>
          </a:prstGeom>
        </p:spPr>
        <p:txBody>
          <a:bodyPr anchor="b"/>
          <a:lstStyle>
            <a:lvl1pPr algn="ctr">
              <a:defRPr sz="1400"/>
            </a:lvl1pPr>
          </a:lstStyle>
          <a:p>
            <a:pPr algn="r"/>
            <a:r>
              <a:rPr lang="fr-FR"/>
              <a:t>PRESENTATION X</a:t>
            </a:r>
          </a:p>
        </p:txBody>
      </p:sp>
      <p:sp>
        <p:nvSpPr>
          <p:cNvPr id="9" name="Rectangle 8">
            <a:extLst>
              <a:ext uri="{FF2B5EF4-FFF2-40B4-BE49-F238E27FC236}">
                <a16:creationId xmlns:a16="http://schemas.microsoft.com/office/drawing/2014/main" id="{B085A465-C944-0E47-9D7E-43CF6F83889A}"/>
              </a:ext>
            </a:extLst>
          </p:cNvPr>
          <p:cNvSpPr/>
          <p:nvPr userDrawn="1"/>
        </p:nvSpPr>
        <p:spPr>
          <a:xfrm>
            <a:off x="11438614" y="6253504"/>
            <a:ext cx="435771" cy="476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0" name="Slide Number Placeholder 6">
            <a:extLst>
              <a:ext uri="{FF2B5EF4-FFF2-40B4-BE49-F238E27FC236}">
                <a16:creationId xmlns:a16="http://schemas.microsoft.com/office/drawing/2014/main" id="{9012A65F-302F-484C-91A2-A9C81D9CEE0D}"/>
              </a:ext>
            </a:extLst>
          </p:cNvPr>
          <p:cNvSpPr>
            <a:spLocks noGrp="1"/>
          </p:cNvSpPr>
          <p:nvPr>
            <p:ph type="sldNum" sz="quarter" idx="12"/>
          </p:nvPr>
        </p:nvSpPr>
        <p:spPr>
          <a:xfrm>
            <a:off x="4724400" y="6311900"/>
            <a:ext cx="2743200" cy="365125"/>
          </a:xfrm>
          <a:prstGeom prst="rect">
            <a:avLst/>
          </a:prstGeom>
        </p:spPr>
        <p:txBody>
          <a:bodyPr anchor="b"/>
          <a:lstStyle>
            <a:lvl1pPr algn="ctr">
              <a:defRPr sz="1000">
                <a:solidFill>
                  <a:schemeClr val="accent1"/>
                </a:solidFill>
                <a:latin typeface="+mj-lt"/>
              </a:defRPr>
            </a:lvl1pPr>
          </a:lstStyle>
          <a:p>
            <a:fld id="{5A7367FA-8122-7042-BABF-F231B2E56303}" type="slidenum">
              <a:rPr lang="fr-FR" smtClean="0"/>
              <a:pPr/>
              <a:t>‹N°›</a:t>
            </a:fld>
            <a:endParaRPr lang="fr-FR"/>
          </a:p>
        </p:txBody>
      </p:sp>
    </p:spTree>
    <p:extLst>
      <p:ext uri="{BB962C8B-B14F-4D97-AF65-F5344CB8AC3E}">
        <p14:creationId xmlns:p14="http://schemas.microsoft.com/office/powerpoint/2010/main" val="1541019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7" name="Ellipse 17">
            <a:extLst>
              <a:ext uri="{FF2B5EF4-FFF2-40B4-BE49-F238E27FC236}">
                <a16:creationId xmlns:a16="http://schemas.microsoft.com/office/drawing/2014/main" id="{43154250-44D0-5046-ACA8-17EE5B2671A3}"/>
              </a:ext>
            </a:extLst>
          </p:cNvPr>
          <p:cNvSpPr/>
          <p:nvPr userDrawn="1"/>
        </p:nvSpPr>
        <p:spPr>
          <a:xfrm>
            <a:off x="1579056" y="2590018"/>
            <a:ext cx="1943446" cy="1943446"/>
          </a:xfrm>
          <a:prstGeom prst="ellipse">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a:p>
        </p:txBody>
      </p:sp>
      <p:sp>
        <p:nvSpPr>
          <p:cNvPr id="8" name="Ellipse 17">
            <a:extLst>
              <a:ext uri="{FF2B5EF4-FFF2-40B4-BE49-F238E27FC236}">
                <a16:creationId xmlns:a16="http://schemas.microsoft.com/office/drawing/2014/main" id="{6B030BD1-DA71-E04C-9276-9786487BB0FC}"/>
              </a:ext>
            </a:extLst>
          </p:cNvPr>
          <p:cNvSpPr/>
          <p:nvPr userDrawn="1"/>
        </p:nvSpPr>
        <p:spPr>
          <a:xfrm>
            <a:off x="3924073" y="2585360"/>
            <a:ext cx="1943446" cy="1943446"/>
          </a:xfrm>
          <a:prstGeom prst="ellipse">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a:p>
        </p:txBody>
      </p:sp>
      <p:sp>
        <p:nvSpPr>
          <p:cNvPr id="9" name="Ellipse 17">
            <a:extLst>
              <a:ext uri="{FF2B5EF4-FFF2-40B4-BE49-F238E27FC236}">
                <a16:creationId xmlns:a16="http://schemas.microsoft.com/office/drawing/2014/main" id="{F1177685-3BA1-CF4F-876D-13EEE2673A86}"/>
              </a:ext>
            </a:extLst>
          </p:cNvPr>
          <p:cNvSpPr/>
          <p:nvPr userDrawn="1"/>
        </p:nvSpPr>
        <p:spPr>
          <a:xfrm>
            <a:off x="6232360" y="2585360"/>
            <a:ext cx="1943446" cy="1943446"/>
          </a:xfrm>
          <a:prstGeom prst="ellipse">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a:p>
        </p:txBody>
      </p:sp>
      <p:sp>
        <p:nvSpPr>
          <p:cNvPr id="10" name="Rectangle 9">
            <a:extLst>
              <a:ext uri="{FF2B5EF4-FFF2-40B4-BE49-F238E27FC236}">
                <a16:creationId xmlns:a16="http://schemas.microsoft.com/office/drawing/2014/main" id="{F9CB35C1-520F-0D4E-ABB7-59F2AF2B7EF6}"/>
              </a:ext>
            </a:extLst>
          </p:cNvPr>
          <p:cNvSpPr/>
          <p:nvPr userDrawn="1"/>
        </p:nvSpPr>
        <p:spPr>
          <a:xfrm>
            <a:off x="6096582" y="3030150"/>
            <a:ext cx="2215003" cy="1200329"/>
          </a:xfrm>
          <a:prstGeom prst="rect">
            <a:avLst/>
          </a:prstGeom>
        </p:spPr>
        <p:txBody>
          <a:bodyPr wrap="square">
            <a:spAutoFit/>
          </a:bodyPr>
          <a:lstStyle/>
          <a:p>
            <a:pPr marL="12700" algn="ctr"/>
            <a:r>
              <a:rPr lang="fr-BE">
                <a:solidFill>
                  <a:schemeClr val="bg1"/>
                </a:solidFill>
                <a:latin typeface="+mn-lt"/>
                <a:ea typeface="Verdana" panose="020B0604030504040204" pitchFamily="34" charset="0"/>
                <a:cs typeface="Verdana" panose="020B0604030504040204" pitchFamily="34" charset="0"/>
              </a:rPr>
              <a:t>Augmentation nombre de</a:t>
            </a:r>
            <a:br>
              <a:rPr lang="fr-BE">
                <a:solidFill>
                  <a:schemeClr val="bg1"/>
                </a:solidFill>
                <a:latin typeface="+mn-lt"/>
                <a:ea typeface="Verdana" panose="020B0604030504040204" pitchFamily="34" charset="0"/>
                <a:cs typeface="Verdana" panose="020B0604030504040204" pitchFamily="34" charset="0"/>
              </a:rPr>
            </a:br>
            <a:r>
              <a:rPr lang="fr-BE">
                <a:solidFill>
                  <a:schemeClr val="bg1"/>
                </a:solidFill>
                <a:latin typeface="+mn-lt"/>
                <a:ea typeface="Verdana" panose="020B0604030504040204" pitchFamily="34" charset="0"/>
                <a:cs typeface="Verdana" panose="020B0604030504040204" pitchFamily="34" charset="0"/>
              </a:rPr>
              <a:t>tests</a:t>
            </a:r>
          </a:p>
          <a:p>
            <a:pPr marL="12700" algn="ctr"/>
            <a:r>
              <a:rPr lang="nl-BE">
                <a:solidFill>
                  <a:schemeClr val="bg1"/>
                </a:solidFill>
                <a:latin typeface="+mn-lt"/>
                <a:ea typeface="Verdana" panose="020B0604030504040204" pitchFamily="34" charset="0"/>
                <a:cs typeface="Verdana" panose="020B0604030504040204" pitchFamily="34" charset="0"/>
              </a:rPr>
              <a:t>+ 4%</a:t>
            </a:r>
            <a:endParaRPr lang="fr-BE">
              <a:solidFill>
                <a:schemeClr val="bg1"/>
              </a:solidFill>
              <a:latin typeface="+mn-lt"/>
              <a:ea typeface="Verdana" panose="020B0604030504040204" pitchFamily="34" charset="0"/>
              <a:cs typeface="Verdana" panose="020B0604030504040204" pitchFamily="34" charset="0"/>
            </a:endParaRPr>
          </a:p>
        </p:txBody>
      </p:sp>
      <p:sp>
        <p:nvSpPr>
          <p:cNvPr id="11" name="Rectangle 10">
            <a:extLst>
              <a:ext uri="{FF2B5EF4-FFF2-40B4-BE49-F238E27FC236}">
                <a16:creationId xmlns:a16="http://schemas.microsoft.com/office/drawing/2014/main" id="{A80D4E34-5078-F94D-8413-18A6C90D6DE5}"/>
              </a:ext>
            </a:extLst>
          </p:cNvPr>
          <p:cNvSpPr/>
          <p:nvPr userDrawn="1"/>
        </p:nvSpPr>
        <p:spPr>
          <a:xfrm>
            <a:off x="3847089" y="3076317"/>
            <a:ext cx="2079522" cy="923330"/>
          </a:xfrm>
          <a:prstGeom prst="rect">
            <a:avLst/>
          </a:prstGeom>
        </p:spPr>
        <p:txBody>
          <a:bodyPr wrap="square">
            <a:spAutoFit/>
          </a:bodyPr>
          <a:lstStyle/>
          <a:p>
            <a:pPr marL="12700" algn="ctr"/>
            <a:r>
              <a:rPr lang="fr-BE">
                <a:solidFill>
                  <a:schemeClr val="bg1"/>
                </a:solidFill>
                <a:latin typeface="+mn-lt"/>
                <a:ea typeface="Verdana" panose="020B0604030504040204" pitchFamily="34" charset="0"/>
                <a:cs typeface="Verdana" panose="020B0604030504040204" pitchFamily="34" charset="0"/>
              </a:rPr>
              <a:t>Progression</a:t>
            </a:r>
            <a:br>
              <a:rPr lang="fr-BE">
                <a:solidFill>
                  <a:schemeClr val="bg1"/>
                </a:solidFill>
                <a:latin typeface="+mn-lt"/>
                <a:ea typeface="Verdana" panose="020B0604030504040204" pitchFamily="34" charset="0"/>
                <a:cs typeface="Verdana" panose="020B0604030504040204" pitchFamily="34" charset="0"/>
              </a:rPr>
            </a:br>
            <a:r>
              <a:rPr lang="fr-BE">
                <a:solidFill>
                  <a:schemeClr val="bg1"/>
                </a:solidFill>
                <a:latin typeface="+mn-lt"/>
                <a:ea typeface="Verdana" panose="020B0604030504040204" pitchFamily="34" charset="0"/>
                <a:cs typeface="Verdana" panose="020B0604030504040204" pitchFamily="34" charset="0"/>
              </a:rPr>
              <a:t>d’analyses</a:t>
            </a:r>
          </a:p>
          <a:p>
            <a:pPr marL="12700" algn="ctr"/>
            <a:r>
              <a:rPr lang="nl-BE">
                <a:solidFill>
                  <a:schemeClr val="bg1"/>
                </a:solidFill>
                <a:latin typeface="+mn-lt"/>
                <a:ea typeface="Verdana" panose="020B0604030504040204" pitchFamily="34" charset="0"/>
                <a:cs typeface="Verdana" panose="020B0604030504040204" pitchFamily="34" charset="0"/>
              </a:rPr>
              <a:t>2,1%</a:t>
            </a:r>
            <a:endParaRPr lang="fr-BE">
              <a:solidFill>
                <a:schemeClr val="bg1"/>
              </a:solidFill>
              <a:latin typeface="+mn-lt"/>
              <a:ea typeface="Verdana" panose="020B0604030504040204" pitchFamily="34" charset="0"/>
              <a:cs typeface="Verdana" panose="020B0604030504040204" pitchFamily="34" charset="0"/>
            </a:endParaRPr>
          </a:p>
        </p:txBody>
      </p:sp>
      <p:sp>
        <p:nvSpPr>
          <p:cNvPr id="12" name="Rectangle 11">
            <a:extLst>
              <a:ext uri="{FF2B5EF4-FFF2-40B4-BE49-F238E27FC236}">
                <a16:creationId xmlns:a16="http://schemas.microsoft.com/office/drawing/2014/main" id="{DDF58339-9F59-7647-8D1C-19E60B1728F2}"/>
              </a:ext>
            </a:extLst>
          </p:cNvPr>
          <p:cNvSpPr/>
          <p:nvPr userDrawn="1"/>
        </p:nvSpPr>
        <p:spPr>
          <a:xfrm>
            <a:off x="1479535" y="3240846"/>
            <a:ext cx="2079522" cy="646331"/>
          </a:xfrm>
          <a:prstGeom prst="rect">
            <a:avLst/>
          </a:prstGeom>
        </p:spPr>
        <p:txBody>
          <a:bodyPr wrap="square">
            <a:spAutoFit/>
          </a:bodyPr>
          <a:lstStyle/>
          <a:p>
            <a:pPr marL="12700" algn="ctr"/>
            <a:r>
              <a:rPr lang="fr-BE">
                <a:solidFill>
                  <a:schemeClr val="bg1"/>
                </a:solidFill>
                <a:latin typeface="+mn-lt"/>
                <a:ea typeface="Verdana" panose="020B0604030504040204" pitchFamily="34" charset="0"/>
                <a:cs typeface="Verdana" panose="020B0604030504040204" pitchFamily="34" charset="0"/>
              </a:rPr>
              <a:t>Bénéfice Net</a:t>
            </a:r>
          </a:p>
          <a:p>
            <a:pPr marL="12700" algn="ctr"/>
            <a:r>
              <a:rPr lang="nl-BE">
                <a:solidFill>
                  <a:schemeClr val="bg1"/>
                </a:solidFill>
                <a:latin typeface="+mn-lt"/>
                <a:ea typeface="Verdana" panose="020B0604030504040204" pitchFamily="34" charset="0"/>
                <a:cs typeface="Verdana" panose="020B0604030504040204" pitchFamily="34" charset="0"/>
              </a:rPr>
              <a:t>€</a:t>
            </a:r>
            <a:r>
              <a:rPr lang="nl-BE">
                <a:solidFill>
                  <a:schemeClr val="bg1"/>
                </a:solidFill>
                <a:latin typeface="+mn-lt"/>
                <a:ea typeface="Verdana" panose="020B0604030504040204" pitchFamily="34" charset="0"/>
              </a:rPr>
              <a:t> 108,5 </a:t>
            </a:r>
            <a:r>
              <a:rPr lang="nl-BE">
                <a:solidFill>
                  <a:schemeClr val="bg1"/>
                </a:solidFill>
                <a:latin typeface="+mn-lt"/>
                <a:ea typeface="Verdana" panose="020B0604030504040204" pitchFamily="34" charset="0"/>
                <a:cs typeface="Verdana" panose="020B0604030504040204" pitchFamily="34" charset="0"/>
              </a:rPr>
              <a:t>Mios</a:t>
            </a:r>
            <a:endParaRPr lang="fr-BE">
              <a:solidFill>
                <a:schemeClr val="bg1"/>
              </a:solidFill>
              <a:latin typeface="+mn-lt"/>
              <a:ea typeface="Verdana" panose="020B0604030504040204" pitchFamily="34" charset="0"/>
              <a:cs typeface="Verdana" panose="020B0604030504040204" pitchFamily="34" charset="0"/>
            </a:endParaRPr>
          </a:p>
        </p:txBody>
      </p:sp>
      <p:sp>
        <p:nvSpPr>
          <p:cNvPr id="14" name="ZoneTexte 13">
            <a:extLst>
              <a:ext uri="{FF2B5EF4-FFF2-40B4-BE49-F238E27FC236}">
                <a16:creationId xmlns:a16="http://schemas.microsoft.com/office/drawing/2014/main" id="{14EE8FA0-35CF-D644-9D22-7E15268676EF}"/>
              </a:ext>
            </a:extLst>
          </p:cNvPr>
          <p:cNvSpPr txBox="1"/>
          <p:nvPr userDrawn="1"/>
        </p:nvSpPr>
        <p:spPr>
          <a:xfrm>
            <a:off x="946081" y="2002874"/>
            <a:ext cx="3477072" cy="307777"/>
          </a:xfrm>
          <a:prstGeom prst="rect">
            <a:avLst/>
          </a:prstGeom>
          <a:noFill/>
        </p:spPr>
        <p:txBody>
          <a:bodyPr wrap="square" rtlCol="0">
            <a:spAutoFit/>
          </a:bodyPr>
          <a:lstStyle/>
          <a:p>
            <a:r>
              <a:rPr lang="fr-FR" sz="1400" b="1">
                <a:solidFill>
                  <a:schemeClr val="tx1"/>
                </a:solidFill>
                <a:latin typeface="+mj-lt"/>
                <a:cs typeface="Verdana"/>
              </a:rPr>
              <a:t>Exemple de </a:t>
            </a:r>
            <a:r>
              <a:rPr lang="fr-FR" sz="1400" b="1" err="1">
                <a:solidFill>
                  <a:schemeClr val="tx1"/>
                </a:solidFill>
                <a:latin typeface="+mj-lt"/>
                <a:cs typeface="Verdana"/>
              </a:rPr>
              <a:t>highlights</a:t>
            </a:r>
            <a:r>
              <a:rPr lang="fr-FR" sz="1400" b="1">
                <a:solidFill>
                  <a:schemeClr val="tx1"/>
                </a:solidFill>
                <a:latin typeface="+mj-lt"/>
                <a:cs typeface="Verdana"/>
              </a:rPr>
              <a:t> chiffrés</a:t>
            </a:r>
            <a:endParaRPr lang="fr-FR" sz="1400">
              <a:solidFill>
                <a:schemeClr val="tx1"/>
              </a:solidFill>
              <a:latin typeface="+mj-lt"/>
              <a:cs typeface="Verdana"/>
            </a:endParaRPr>
          </a:p>
        </p:txBody>
      </p:sp>
      <p:sp>
        <p:nvSpPr>
          <p:cNvPr id="25" name="Ellipse 17">
            <a:extLst>
              <a:ext uri="{FF2B5EF4-FFF2-40B4-BE49-F238E27FC236}">
                <a16:creationId xmlns:a16="http://schemas.microsoft.com/office/drawing/2014/main" id="{6ED03A20-C2DB-914E-99F2-B72D834CBCA2}"/>
              </a:ext>
            </a:extLst>
          </p:cNvPr>
          <p:cNvSpPr/>
          <p:nvPr userDrawn="1"/>
        </p:nvSpPr>
        <p:spPr>
          <a:xfrm>
            <a:off x="8676426" y="2585360"/>
            <a:ext cx="1943446" cy="1943446"/>
          </a:xfrm>
          <a:prstGeom prst="ellipse">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a:p>
        </p:txBody>
      </p:sp>
      <p:sp>
        <p:nvSpPr>
          <p:cNvPr id="26" name="Rectangle 25">
            <a:extLst>
              <a:ext uri="{FF2B5EF4-FFF2-40B4-BE49-F238E27FC236}">
                <a16:creationId xmlns:a16="http://schemas.microsoft.com/office/drawing/2014/main" id="{803CA337-A66A-5744-B3EE-286897ABD1DF}"/>
              </a:ext>
            </a:extLst>
          </p:cNvPr>
          <p:cNvSpPr/>
          <p:nvPr userDrawn="1"/>
        </p:nvSpPr>
        <p:spPr>
          <a:xfrm>
            <a:off x="8540648" y="3030150"/>
            <a:ext cx="2215003" cy="923330"/>
          </a:xfrm>
          <a:prstGeom prst="rect">
            <a:avLst/>
          </a:prstGeom>
        </p:spPr>
        <p:txBody>
          <a:bodyPr wrap="square">
            <a:spAutoFit/>
          </a:bodyPr>
          <a:lstStyle/>
          <a:p>
            <a:pPr marL="12700" algn="ctr"/>
            <a:r>
              <a:rPr lang="fr-BE">
                <a:solidFill>
                  <a:schemeClr val="bg1"/>
                </a:solidFill>
                <a:latin typeface="ITC Lubalin Graph Std Book" panose="02060502020205020404" pitchFamily="18" charset="0"/>
                <a:ea typeface="Verdana" panose="020B0604030504040204" pitchFamily="34" charset="0"/>
                <a:cs typeface="Verdana" panose="020B0604030504040204" pitchFamily="34" charset="0"/>
              </a:rPr>
              <a:t>LABO</a:t>
            </a:r>
          </a:p>
          <a:p>
            <a:pPr marL="12700" algn="ctr"/>
            <a:r>
              <a:rPr lang="fr-BE">
                <a:solidFill>
                  <a:schemeClr val="bg1"/>
                </a:solidFill>
                <a:latin typeface="ITC Lubalin Graph Std Book" panose="02060502020205020404" pitchFamily="18" charset="0"/>
                <a:ea typeface="Verdana" panose="020B0604030504040204" pitchFamily="34" charset="0"/>
                <a:cs typeface="Verdana" panose="020B0604030504040204" pitchFamily="34" charset="0"/>
              </a:rPr>
              <a:t>tests</a:t>
            </a:r>
          </a:p>
          <a:p>
            <a:pPr marL="12700" algn="ctr"/>
            <a:r>
              <a:rPr lang="nl-BE">
                <a:solidFill>
                  <a:schemeClr val="bg1"/>
                </a:solidFill>
                <a:latin typeface="ITC Lubalin Graph Std" panose="02060703020205020404" pitchFamily="18" charset="0"/>
                <a:ea typeface="Verdana" panose="020B0604030504040204" pitchFamily="34" charset="0"/>
                <a:cs typeface="Verdana" panose="020B0604030504040204" pitchFamily="34" charset="0"/>
              </a:rPr>
              <a:t>+ 4%</a:t>
            </a:r>
            <a:endParaRPr lang="fr-BE">
              <a:solidFill>
                <a:schemeClr val="bg1"/>
              </a:solidFill>
              <a:latin typeface="ITC Lubalin Graph Std" panose="02060703020205020404" pitchFamily="18"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9296562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Vide">
    <p:spTree>
      <p:nvGrpSpPr>
        <p:cNvPr id="1" name=""/>
        <p:cNvGrpSpPr/>
        <p:nvPr/>
      </p:nvGrpSpPr>
      <p:grpSpPr>
        <a:xfrm>
          <a:off x="0" y="0"/>
          <a:ext cx="0" cy="0"/>
          <a:chOff x="0" y="0"/>
          <a:chExt cx="0" cy="0"/>
        </a:xfrm>
      </p:grpSpPr>
      <p:pic>
        <p:nvPicPr>
          <p:cNvPr id="3" name="Image 2" descr="Une image contenant ciseaux&#10;&#10;Description générée automatiquement">
            <a:extLst>
              <a:ext uri="{FF2B5EF4-FFF2-40B4-BE49-F238E27FC236}">
                <a16:creationId xmlns:a16="http://schemas.microsoft.com/office/drawing/2014/main" id="{4F5F2D99-3629-E44C-A3B1-DA405458B88C}"/>
              </a:ext>
            </a:extLst>
          </p:cNvPr>
          <p:cNvPicPr>
            <a:picLocks noChangeAspect="1"/>
          </p:cNvPicPr>
          <p:nvPr userDrawn="1"/>
        </p:nvPicPr>
        <p:blipFill>
          <a:blip r:embed="rId2"/>
          <a:stretch>
            <a:fillRect/>
          </a:stretch>
        </p:blipFill>
        <p:spPr>
          <a:xfrm>
            <a:off x="0" y="6096000"/>
            <a:ext cx="5207000" cy="762000"/>
          </a:xfrm>
          <a:prstGeom prst="rect">
            <a:avLst/>
          </a:prstGeom>
        </p:spPr>
      </p:pic>
      <p:sp>
        <p:nvSpPr>
          <p:cNvPr id="2" name="Espace réservé de la date 1">
            <a:extLst>
              <a:ext uri="{FF2B5EF4-FFF2-40B4-BE49-F238E27FC236}">
                <a16:creationId xmlns:a16="http://schemas.microsoft.com/office/drawing/2014/main" id="{6DD5B669-6579-B722-DFD0-55607ADF4F55}"/>
              </a:ext>
            </a:extLst>
          </p:cNvPr>
          <p:cNvSpPr>
            <a:spLocks noGrp="1"/>
          </p:cNvSpPr>
          <p:nvPr>
            <p:ph type="dt" sz="half" idx="10"/>
          </p:nvPr>
        </p:nvSpPr>
        <p:spPr/>
        <p:txBody>
          <a:bodyPr/>
          <a:lstStyle/>
          <a:p>
            <a:fld id="{7F111A1D-D047-4D62-88C9-5F431ADC815D}" type="datetime1">
              <a:rPr lang="fr-BE" smtClean="0"/>
              <a:t>23-12-24</a:t>
            </a:fld>
            <a:endParaRPr lang="fr-BE"/>
          </a:p>
        </p:txBody>
      </p:sp>
      <p:sp>
        <p:nvSpPr>
          <p:cNvPr id="4" name="Espace réservé du pied de page 3">
            <a:extLst>
              <a:ext uri="{FF2B5EF4-FFF2-40B4-BE49-F238E27FC236}">
                <a16:creationId xmlns:a16="http://schemas.microsoft.com/office/drawing/2014/main" id="{8F167F7D-F7EA-CC13-2D55-33AD87D9EFB3}"/>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a16="http://schemas.microsoft.com/office/drawing/2014/main" id="{C1BD5E14-85B8-7C26-E1D6-3545A73E5C84}"/>
              </a:ext>
            </a:extLst>
          </p:cNvPr>
          <p:cNvSpPr>
            <a:spLocks noGrp="1"/>
          </p:cNvSpPr>
          <p:nvPr>
            <p:ph type="sldNum" sz="quarter" idx="12"/>
          </p:nvPr>
        </p:nvSpPr>
        <p:spPr/>
        <p:txBody>
          <a:bodyPr/>
          <a:lstStyle/>
          <a:p>
            <a:fld id="{7A65CB64-A322-4962-BA85-545EBF3F2437}" type="slidenum">
              <a:rPr lang="fr-BE" smtClean="0"/>
              <a:t>‹N°›</a:t>
            </a:fld>
            <a:endParaRPr lang="fr-BE"/>
          </a:p>
        </p:txBody>
      </p:sp>
      <p:sp>
        <p:nvSpPr>
          <p:cNvPr id="6" name="Titre 5">
            <a:extLst>
              <a:ext uri="{FF2B5EF4-FFF2-40B4-BE49-F238E27FC236}">
                <a16:creationId xmlns:a16="http://schemas.microsoft.com/office/drawing/2014/main" id="{DA08D653-E6E3-B743-E6AE-E8AD08DCEC6E}"/>
              </a:ext>
            </a:extLst>
          </p:cNvPr>
          <p:cNvSpPr>
            <a:spLocks noGrp="1"/>
          </p:cNvSpPr>
          <p:nvPr>
            <p:ph type="title"/>
          </p:nvPr>
        </p:nvSpPr>
        <p:spPr/>
        <p:txBody>
          <a:bodyPr/>
          <a:lstStyle/>
          <a:p>
            <a:r>
              <a:rPr lang="fr-FR"/>
              <a:t>Modifiez le style du titre</a:t>
            </a:r>
            <a:endParaRPr lang="fr-BE"/>
          </a:p>
        </p:txBody>
      </p:sp>
    </p:spTree>
    <p:extLst>
      <p:ext uri="{BB962C8B-B14F-4D97-AF65-F5344CB8AC3E}">
        <p14:creationId xmlns:p14="http://schemas.microsoft.com/office/powerpoint/2010/main" val="579451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CB35C1-520F-0D4E-ABB7-59F2AF2B7EF6}"/>
              </a:ext>
            </a:extLst>
          </p:cNvPr>
          <p:cNvSpPr/>
          <p:nvPr userDrawn="1"/>
        </p:nvSpPr>
        <p:spPr>
          <a:xfrm>
            <a:off x="6096582" y="3030150"/>
            <a:ext cx="2215003" cy="1200329"/>
          </a:xfrm>
          <a:prstGeom prst="rect">
            <a:avLst/>
          </a:prstGeom>
        </p:spPr>
        <p:txBody>
          <a:bodyPr wrap="square">
            <a:spAutoFit/>
          </a:bodyPr>
          <a:lstStyle/>
          <a:p>
            <a:pPr marL="12700" algn="ctr"/>
            <a:r>
              <a:rPr lang="fr-BE">
                <a:solidFill>
                  <a:schemeClr val="bg1"/>
                </a:solidFill>
                <a:latin typeface="+mn-lt"/>
                <a:ea typeface="Verdana" panose="020B0604030504040204" pitchFamily="34" charset="0"/>
                <a:cs typeface="Verdana" panose="020B0604030504040204" pitchFamily="34" charset="0"/>
              </a:rPr>
              <a:t>Augmentation nombre de</a:t>
            </a:r>
            <a:br>
              <a:rPr lang="fr-BE">
                <a:solidFill>
                  <a:schemeClr val="bg1"/>
                </a:solidFill>
                <a:latin typeface="+mn-lt"/>
                <a:ea typeface="Verdana" panose="020B0604030504040204" pitchFamily="34" charset="0"/>
                <a:cs typeface="Verdana" panose="020B0604030504040204" pitchFamily="34" charset="0"/>
              </a:rPr>
            </a:br>
            <a:r>
              <a:rPr lang="fr-BE">
                <a:solidFill>
                  <a:schemeClr val="bg1"/>
                </a:solidFill>
                <a:latin typeface="+mn-lt"/>
                <a:ea typeface="Verdana" panose="020B0604030504040204" pitchFamily="34" charset="0"/>
                <a:cs typeface="Verdana" panose="020B0604030504040204" pitchFamily="34" charset="0"/>
              </a:rPr>
              <a:t>tests</a:t>
            </a:r>
          </a:p>
          <a:p>
            <a:pPr marL="12700" algn="ctr"/>
            <a:r>
              <a:rPr lang="nl-BE">
                <a:solidFill>
                  <a:schemeClr val="bg1"/>
                </a:solidFill>
                <a:latin typeface="+mn-lt"/>
                <a:ea typeface="Verdana" panose="020B0604030504040204" pitchFamily="34" charset="0"/>
                <a:cs typeface="Verdana" panose="020B0604030504040204" pitchFamily="34" charset="0"/>
              </a:rPr>
              <a:t>+ 4%</a:t>
            </a:r>
            <a:endParaRPr lang="fr-BE">
              <a:solidFill>
                <a:schemeClr val="bg1"/>
              </a:solidFill>
              <a:latin typeface="+mn-lt"/>
              <a:ea typeface="Verdana" panose="020B0604030504040204" pitchFamily="34" charset="0"/>
              <a:cs typeface="Verdana" panose="020B0604030504040204" pitchFamily="34" charset="0"/>
            </a:endParaRPr>
          </a:p>
        </p:txBody>
      </p:sp>
      <p:sp>
        <p:nvSpPr>
          <p:cNvPr id="11" name="Rectangle 10">
            <a:extLst>
              <a:ext uri="{FF2B5EF4-FFF2-40B4-BE49-F238E27FC236}">
                <a16:creationId xmlns:a16="http://schemas.microsoft.com/office/drawing/2014/main" id="{A80D4E34-5078-F94D-8413-18A6C90D6DE5}"/>
              </a:ext>
            </a:extLst>
          </p:cNvPr>
          <p:cNvSpPr/>
          <p:nvPr userDrawn="1"/>
        </p:nvSpPr>
        <p:spPr>
          <a:xfrm>
            <a:off x="3847089" y="3076317"/>
            <a:ext cx="2079522" cy="923330"/>
          </a:xfrm>
          <a:prstGeom prst="rect">
            <a:avLst/>
          </a:prstGeom>
        </p:spPr>
        <p:txBody>
          <a:bodyPr wrap="square">
            <a:spAutoFit/>
          </a:bodyPr>
          <a:lstStyle/>
          <a:p>
            <a:pPr marL="12700" algn="ctr"/>
            <a:r>
              <a:rPr lang="fr-BE">
                <a:solidFill>
                  <a:schemeClr val="bg1"/>
                </a:solidFill>
                <a:latin typeface="+mn-lt"/>
                <a:ea typeface="Verdana" panose="020B0604030504040204" pitchFamily="34" charset="0"/>
                <a:cs typeface="Verdana" panose="020B0604030504040204" pitchFamily="34" charset="0"/>
              </a:rPr>
              <a:t>Progression</a:t>
            </a:r>
            <a:br>
              <a:rPr lang="fr-BE">
                <a:solidFill>
                  <a:schemeClr val="bg1"/>
                </a:solidFill>
                <a:latin typeface="+mn-lt"/>
                <a:ea typeface="Verdana" panose="020B0604030504040204" pitchFamily="34" charset="0"/>
                <a:cs typeface="Verdana" panose="020B0604030504040204" pitchFamily="34" charset="0"/>
              </a:rPr>
            </a:br>
            <a:r>
              <a:rPr lang="fr-BE">
                <a:solidFill>
                  <a:schemeClr val="bg1"/>
                </a:solidFill>
                <a:latin typeface="+mn-lt"/>
                <a:ea typeface="Verdana" panose="020B0604030504040204" pitchFamily="34" charset="0"/>
                <a:cs typeface="Verdana" panose="020B0604030504040204" pitchFamily="34" charset="0"/>
              </a:rPr>
              <a:t>d’analyses</a:t>
            </a:r>
          </a:p>
          <a:p>
            <a:pPr marL="12700" algn="ctr"/>
            <a:r>
              <a:rPr lang="nl-BE">
                <a:solidFill>
                  <a:schemeClr val="bg1"/>
                </a:solidFill>
                <a:latin typeface="+mn-lt"/>
                <a:ea typeface="Verdana" panose="020B0604030504040204" pitchFamily="34" charset="0"/>
                <a:cs typeface="Verdana" panose="020B0604030504040204" pitchFamily="34" charset="0"/>
              </a:rPr>
              <a:t>2,1%</a:t>
            </a:r>
            <a:endParaRPr lang="fr-BE">
              <a:solidFill>
                <a:schemeClr val="bg1"/>
              </a:solidFill>
              <a:latin typeface="+mn-lt"/>
              <a:ea typeface="Verdana" panose="020B0604030504040204" pitchFamily="34" charset="0"/>
              <a:cs typeface="Verdana" panose="020B0604030504040204" pitchFamily="34" charset="0"/>
            </a:endParaRPr>
          </a:p>
        </p:txBody>
      </p:sp>
      <p:sp>
        <p:nvSpPr>
          <p:cNvPr id="12" name="Rectangle 11">
            <a:extLst>
              <a:ext uri="{FF2B5EF4-FFF2-40B4-BE49-F238E27FC236}">
                <a16:creationId xmlns:a16="http://schemas.microsoft.com/office/drawing/2014/main" id="{DDF58339-9F59-7647-8D1C-19E60B1728F2}"/>
              </a:ext>
            </a:extLst>
          </p:cNvPr>
          <p:cNvSpPr/>
          <p:nvPr userDrawn="1"/>
        </p:nvSpPr>
        <p:spPr>
          <a:xfrm>
            <a:off x="1479535" y="3240846"/>
            <a:ext cx="2079522" cy="646331"/>
          </a:xfrm>
          <a:prstGeom prst="rect">
            <a:avLst/>
          </a:prstGeom>
        </p:spPr>
        <p:txBody>
          <a:bodyPr wrap="square">
            <a:spAutoFit/>
          </a:bodyPr>
          <a:lstStyle/>
          <a:p>
            <a:pPr marL="12700" algn="ctr"/>
            <a:r>
              <a:rPr lang="fr-BE">
                <a:solidFill>
                  <a:schemeClr val="bg1"/>
                </a:solidFill>
                <a:latin typeface="+mn-lt"/>
                <a:ea typeface="Verdana" panose="020B0604030504040204" pitchFamily="34" charset="0"/>
                <a:cs typeface="Verdana" panose="020B0604030504040204" pitchFamily="34" charset="0"/>
              </a:rPr>
              <a:t>Bénéfice Net</a:t>
            </a:r>
          </a:p>
          <a:p>
            <a:pPr marL="12700" algn="ctr"/>
            <a:r>
              <a:rPr lang="nl-BE">
                <a:solidFill>
                  <a:schemeClr val="bg1"/>
                </a:solidFill>
                <a:latin typeface="+mn-lt"/>
                <a:ea typeface="Verdana" panose="020B0604030504040204" pitchFamily="34" charset="0"/>
                <a:cs typeface="Verdana" panose="020B0604030504040204" pitchFamily="34" charset="0"/>
              </a:rPr>
              <a:t>€</a:t>
            </a:r>
            <a:r>
              <a:rPr lang="nl-BE">
                <a:solidFill>
                  <a:schemeClr val="bg1"/>
                </a:solidFill>
                <a:latin typeface="+mn-lt"/>
                <a:ea typeface="Verdana" panose="020B0604030504040204" pitchFamily="34" charset="0"/>
              </a:rPr>
              <a:t> 108,5 </a:t>
            </a:r>
            <a:r>
              <a:rPr lang="nl-BE">
                <a:solidFill>
                  <a:schemeClr val="bg1"/>
                </a:solidFill>
                <a:latin typeface="+mn-lt"/>
                <a:ea typeface="Verdana" panose="020B0604030504040204" pitchFamily="34" charset="0"/>
                <a:cs typeface="Verdana" panose="020B0604030504040204" pitchFamily="34" charset="0"/>
              </a:rPr>
              <a:t>Mios</a:t>
            </a:r>
            <a:endParaRPr lang="fr-BE">
              <a:solidFill>
                <a:schemeClr val="bg1"/>
              </a:solidFill>
              <a:latin typeface="+mn-lt"/>
              <a:ea typeface="Verdana" panose="020B0604030504040204" pitchFamily="34" charset="0"/>
              <a:cs typeface="Verdana" panose="020B0604030504040204" pitchFamily="34" charset="0"/>
            </a:endParaRPr>
          </a:p>
        </p:txBody>
      </p:sp>
      <p:sp>
        <p:nvSpPr>
          <p:cNvPr id="14" name="ZoneTexte 13">
            <a:extLst>
              <a:ext uri="{FF2B5EF4-FFF2-40B4-BE49-F238E27FC236}">
                <a16:creationId xmlns:a16="http://schemas.microsoft.com/office/drawing/2014/main" id="{14EE8FA0-35CF-D644-9D22-7E15268676EF}"/>
              </a:ext>
            </a:extLst>
          </p:cNvPr>
          <p:cNvSpPr txBox="1"/>
          <p:nvPr userDrawn="1"/>
        </p:nvSpPr>
        <p:spPr>
          <a:xfrm>
            <a:off x="822960" y="1139274"/>
            <a:ext cx="3894833" cy="307777"/>
          </a:xfrm>
          <a:prstGeom prst="rect">
            <a:avLst/>
          </a:prstGeom>
          <a:noFill/>
        </p:spPr>
        <p:txBody>
          <a:bodyPr wrap="square" rtlCol="0">
            <a:spAutoFit/>
          </a:bodyPr>
          <a:lstStyle/>
          <a:p>
            <a:r>
              <a:rPr lang="fr-FR" sz="1400" b="1">
                <a:solidFill>
                  <a:schemeClr val="tx1"/>
                </a:solidFill>
                <a:latin typeface="+mj-lt"/>
                <a:cs typeface="Verdana"/>
              </a:rPr>
              <a:t>Exemple de camembert</a:t>
            </a:r>
            <a:endParaRPr lang="fr-FR" sz="1400">
              <a:solidFill>
                <a:schemeClr val="tx1"/>
              </a:solidFill>
              <a:latin typeface="+mj-lt"/>
              <a:cs typeface="Verdana"/>
            </a:endParaRPr>
          </a:p>
        </p:txBody>
      </p:sp>
      <p:sp>
        <p:nvSpPr>
          <p:cNvPr id="26" name="Rectangle 25">
            <a:extLst>
              <a:ext uri="{FF2B5EF4-FFF2-40B4-BE49-F238E27FC236}">
                <a16:creationId xmlns:a16="http://schemas.microsoft.com/office/drawing/2014/main" id="{803CA337-A66A-5744-B3EE-286897ABD1DF}"/>
              </a:ext>
            </a:extLst>
          </p:cNvPr>
          <p:cNvSpPr/>
          <p:nvPr userDrawn="1"/>
        </p:nvSpPr>
        <p:spPr>
          <a:xfrm>
            <a:off x="8540648" y="3030150"/>
            <a:ext cx="2215003" cy="923330"/>
          </a:xfrm>
          <a:prstGeom prst="rect">
            <a:avLst/>
          </a:prstGeom>
        </p:spPr>
        <p:txBody>
          <a:bodyPr wrap="square">
            <a:spAutoFit/>
          </a:bodyPr>
          <a:lstStyle/>
          <a:p>
            <a:pPr marL="12700" algn="ctr"/>
            <a:r>
              <a:rPr lang="fr-BE">
                <a:solidFill>
                  <a:schemeClr val="bg1"/>
                </a:solidFill>
                <a:latin typeface="ITC Lubalin Graph Std Book" panose="02060502020205020404" pitchFamily="18" charset="0"/>
                <a:ea typeface="Verdana" panose="020B0604030504040204" pitchFamily="34" charset="0"/>
                <a:cs typeface="Verdana" panose="020B0604030504040204" pitchFamily="34" charset="0"/>
              </a:rPr>
              <a:t>LABO</a:t>
            </a:r>
          </a:p>
          <a:p>
            <a:pPr marL="12700" algn="ctr"/>
            <a:r>
              <a:rPr lang="fr-BE">
                <a:solidFill>
                  <a:schemeClr val="bg1"/>
                </a:solidFill>
                <a:latin typeface="ITC Lubalin Graph Std Book" panose="02060502020205020404" pitchFamily="18" charset="0"/>
                <a:ea typeface="Verdana" panose="020B0604030504040204" pitchFamily="34" charset="0"/>
                <a:cs typeface="Verdana" panose="020B0604030504040204" pitchFamily="34" charset="0"/>
              </a:rPr>
              <a:t>tests</a:t>
            </a:r>
          </a:p>
          <a:p>
            <a:pPr marL="12700" algn="ctr"/>
            <a:r>
              <a:rPr lang="nl-BE">
                <a:solidFill>
                  <a:schemeClr val="bg1"/>
                </a:solidFill>
                <a:latin typeface="ITC Lubalin Graph Std" panose="02060703020205020404" pitchFamily="18" charset="0"/>
                <a:ea typeface="Verdana" panose="020B0604030504040204" pitchFamily="34" charset="0"/>
                <a:cs typeface="Verdana" panose="020B0604030504040204" pitchFamily="34" charset="0"/>
              </a:rPr>
              <a:t>+ 4%</a:t>
            </a:r>
            <a:endParaRPr lang="fr-BE">
              <a:solidFill>
                <a:schemeClr val="bg1"/>
              </a:solidFill>
              <a:latin typeface="ITC Lubalin Graph Std" panose="02060703020205020404" pitchFamily="18" charset="0"/>
              <a:ea typeface="Verdana" panose="020B0604030504040204" pitchFamily="34" charset="0"/>
              <a:cs typeface="Verdana" panose="020B0604030504040204" pitchFamily="34" charset="0"/>
            </a:endParaRPr>
          </a:p>
        </p:txBody>
      </p:sp>
      <p:graphicFrame>
        <p:nvGraphicFramePr>
          <p:cNvPr id="13" name="Graphique 12">
            <a:extLst>
              <a:ext uri="{FF2B5EF4-FFF2-40B4-BE49-F238E27FC236}">
                <a16:creationId xmlns:a16="http://schemas.microsoft.com/office/drawing/2014/main" id="{6A58F810-51CC-0A4C-AEA9-66E7834C7056}"/>
              </a:ext>
            </a:extLst>
          </p:cNvPr>
          <p:cNvGraphicFramePr/>
          <p:nvPr userDrawn="1">
            <p:extLst>
              <p:ext uri="{D42A27DB-BD31-4B8C-83A1-F6EECF244321}">
                <p14:modId xmlns:p14="http://schemas.microsoft.com/office/powerpoint/2010/main" val="1183684151"/>
              </p:ext>
            </p:extLst>
          </p:nvPr>
        </p:nvGraphicFramePr>
        <p:xfrm>
          <a:off x="2325997" y="1335166"/>
          <a:ext cx="7264523" cy="44576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9570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179CF9E-70C0-BC40-87E9-A651DD10962A}"/>
              </a:ext>
            </a:extLst>
          </p:cNvPr>
          <p:cNvPicPr>
            <a:picLocks noChangeAspect="1"/>
          </p:cNvPicPr>
          <p:nvPr userDrawn="1"/>
        </p:nvPicPr>
        <p:blipFill>
          <a:blip r:embed="rId2"/>
          <a:stretch>
            <a:fillRect/>
          </a:stretch>
        </p:blipFill>
        <p:spPr>
          <a:xfrm>
            <a:off x="3770483" y="959375"/>
            <a:ext cx="1381112" cy="1371386"/>
          </a:xfrm>
          <a:prstGeom prst="rect">
            <a:avLst/>
          </a:prstGeom>
        </p:spPr>
      </p:pic>
      <p:pic>
        <p:nvPicPr>
          <p:cNvPr id="10" name="Image 9">
            <a:extLst>
              <a:ext uri="{FF2B5EF4-FFF2-40B4-BE49-F238E27FC236}">
                <a16:creationId xmlns:a16="http://schemas.microsoft.com/office/drawing/2014/main" id="{55DB207E-653F-5C48-A468-11DDDBA4B5D8}"/>
              </a:ext>
            </a:extLst>
          </p:cNvPr>
          <p:cNvPicPr>
            <a:picLocks noChangeAspect="1"/>
          </p:cNvPicPr>
          <p:nvPr userDrawn="1"/>
        </p:nvPicPr>
        <p:blipFill>
          <a:blip r:embed="rId3"/>
          <a:stretch>
            <a:fillRect/>
          </a:stretch>
        </p:blipFill>
        <p:spPr>
          <a:xfrm>
            <a:off x="7404613" y="959375"/>
            <a:ext cx="1381112" cy="1371386"/>
          </a:xfrm>
          <a:prstGeom prst="rect">
            <a:avLst/>
          </a:prstGeom>
        </p:spPr>
      </p:pic>
      <p:pic>
        <p:nvPicPr>
          <p:cNvPr id="12" name="Image 11">
            <a:extLst>
              <a:ext uri="{FF2B5EF4-FFF2-40B4-BE49-F238E27FC236}">
                <a16:creationId xmlns:a16="http://schemas.microsoft.com/office/drawing/2014/main" id="{DAF1844D-7D19-1C47-AE23-BE5E11A7C807}"/>
              </a:ext>
            </a:extLst>
          </p:cNvPr>
          <p:cNvPicPr>
            <a:picLocks noChangeAspect="1"/>
          </p:cNvPicPr>
          <p:nvPr userDrawn="1"/>
        </p:nvPicPr>
        <p:blipFill>
          <a:blip r:embed="rId4"/>
          <a:stretch>
            <a:fillRect/>
          </a:stretch>
        </p:blipFill>
        <p:spPr>
          <a:xfrm>
            <a:off x="1001270" y="959375"/>
            <a:ext cx="1381112" cy="1371386"/>
          </a:xfrm>
          <a:prstGeom prst="rect">
            <a:avLst/>
          </a:prstGeom>
        </p:spPr>
      </p:pic>
      <p:pic>
        <p:nvPicPr>
          <p:cNvPr id="14" name="Image 13">
            <a:extLst>
              <a:ext uri="{FF2B5EF4-FFF2-40B4-BE49-F238E27FC236}">
                <a16:creationId xmlns:a16="http://schemas.microsoft.com/office/drawing/2014/main" id="{49A4F5C2-1363-D54E-91B0-556D04869B1A}"/>
              </a:ext>
            </a:extLst>
          </p:cNvPr>
          <p:cNvPicPr>
            <a:picLocks noChangeAspect="1"/>
          </p:cNvPicPr>
          <p:nvPr userDrawn="1"/>
        </p:nvPicPr>
        <p:blipFill>
          <a:blip r:embed="rId5"/>
          <a:stretch>
            <a:fillRect/>
          </a:stretch>
        </p:blipFill>
        <p:spPr>
          <a:xfrm>
            <a:off x="9783435" y="959375"/>
            <a:ext cx="1381112" cy="1371386"/>
          </a:xfrm>
          <a:prstGeom prst="rect">
            <a:avLst/>
          </a:prstGeom>
        </p:spPr>
      </p:pic>
      <p:sp>
        <p:nvSpPr>
          <p:cNvPr id="23" name="ZoneTexte 22">
            <a:extLst>
              <a:ext uri="{FF2B5EF4-FFF2-40B4-BE49-F238E27FC236}">
                <a16:creationId xmlns:a16="http://schemas.microsoft.com/office/drawing/2014/main" id="{D4876368-30A3-8747-A0F8-2748D8500AB9}"/>
              </a:ext>
            </a:extLst>
          </p:cNvPr>
          <p:cNvSpPr txBox="1"/>
          <p:nvPr userDrawn="1"/>
        </p:nvSpPr>
        <p:spPr>
          <a:xfrm>
            <a:off x="293411" y="2947846"/>
            <a:ext cx="3477072" cy="307777"/>
          </a:xfrm>
          <a:prstGeom prst="rect">
            <a:avLst/>
          </a:prstGeom>
          <a:noFill/>
        </p:spPr>
        <p:txBody>
          <a:bodyPr wrap="square" rtlCol="0">
            <a:spAutoFit/>
          </a:bodyPr>
          <a:lstStyle/>
          <a:p>
            <a:r>
              <a:rPr lang="fr-FR" sz="1400" b="1">
                <a:solidFill>
                  <a:schemeClr val="accent1"/>
                </a:solidFill>
                <a:latin typeface="+mj-lt"/>
                <a:cs typeface="Verdana"/>
              </a:rPr>
              <a:t>Pictogrammes pour pôles</a:t>
            </a:r>
            <a:endParaRPr lang="fr-FR" sz="1400">
              <a:solidFill>
                <a:schemeClr val="accent1"/>
              </a:solidFill>
              <a:latin typeface="+mj-lt"/>
              <a:cs typeface="Verdana"/>
            </a:endParaRPr>
          </a:p>
        </p:txBody>
      </p:sp>
      <p:pic>
        <p:nvPicPr>
          <p:cNvPr id="19" name="Image 18" descr="Une image contenant texte&#10;&#10;Description générée automatiquement">
            <a:extLst>
              <a:ext uri="{FF2B5EF4-FFF2-40B4-BE49-F238E27FC236}">
                <a16:creationId xmlns:a16="http://schemas.microsoft.com/office/drawing/2014/main" id="{EC79451D-3BBE-334D-83EB-3F979FFF756A}"/>
              </a:ext>
            </a:extLst>
          </p:cNvPr>
          <p:cNvPicPr>
            <a:picLocks noChangeAspect="1"/>
          </p:cNvPicPr>
          <p:nvPr userDrawn="1"/>
        </p:nvPicPr>
        <p:blipFill>
          <a:blip r:embed="rId6"/>
          <a:stretch>
            <a:fillRect/>
          </a:stretch>
        </p:blipFill>
        <p:spPr>
          <a:xfrm>
            <a:off x="788619" y="3640334"/>
            <a:ext cx="2557975" cy="2557975"/>
          </a:xfrm>
          <a:prstGeom prst="rect">
            <a:avLst/>
          </a:prstGeom>
        </p:spPr>
      </p:pic>
      <p:pic>
        <p:nvPicPr>
          <p:cNvPr id="21" name="Image 20">
            <a:extLst>
              <a:ext uri="{FF2B5EF4-FFF2-40B4-BE49-F238E27FC236}">
                <a16:creationId xmlns:a16="http://schemas.microsoft.com/office/drawing/2014/main" id="{6773F5D1-70FD-954E-8C67-57F060CEFA87}"/>
              </a:ext>
            </a:extLst>
          </p:cNvPr>
          <p:cNvPicPr>
            <a:picLocks noChangeAspect="1"/>
          </p:cNvPicPr>
          <p:nvPr userDrawn="1"/>
        </p:nvPicPr>
        <p:blipFill>
          <a:blip r:embed="rId7"/>
          <a:stretch>
            <a:fillRect/>
          </a:stretch>
        </p:blipFill>
        <p:spPr>
          <a:xfrm>
            <a:off x="9749937" y="3727869"/>
            <a:ext cx="1653444" cy="2470440"/>
          </a:xfrm>
          <a:prstGeom prst="rect">
            <a:avLst/>
          </a:prstGeom>
        </p:spPr>
      </p:pic>
      <p:pic>
        <p:nvPicPr>
          <p:cNvPr id="24" name="Image 23">
            <a:extLst>
              <a:ext uri="{FF2B5EF4-FFF2-40B4-BE49-F238E27FC236}">
                <a16:creationId xmlns:a16="http://schemas.microsoft.com/office/drawing/2014/main" id="{63D41D55-7A16-FA4C-9978-C780D5698665}"/>
              </a:ext>
            </a:extLst>
          </p:cNvPr>
          <p:cNvPicPr>
            <a:picLocks noChangeAspect="1"/>
          </p:cNvPicPr>
          <p:nvPr userDrawn="1"/>
        </p:nvPicPr>
        <p:blipFill>
          <a:blip r:embed="rId8"/>
          <a:stretch>
            <a:fillRect/>
          </a:stretch>
        </p:blipFill>
        <p:spPr>
          <a:xfrm>
            <a:off x="3770483" y="3638556"/>
            <a:ext cx="1956313" cy="2559753"/>
          </a:xfrm>
          <a:prstGeom prst="rect">
            <a:avLst/>
          </a:prstGeom>
        </p:spPr>
      </p:pic>
      <p:pic>
        <p:nvPicPr>
          <p:cNvPr id="25" name="Image 24">
            <a:extLst>
              <a:ext uri="{FF2B5EF4-FFF2-40B4-BE49-F238E27FC236}">
                <a16:creationId xmlns:a16="http://schemas.microsoft.com/office/drawing/2014/main" id="{4D0CB78C-F06B-8F4D-AF4E-F08F430492F8}"/>
              </a:ext>
            </a:extLst>
          </p:cNvPr>
          <p:cNvPicPr>
            <a:picLocks noChangeAspect="1"/>
          </p:cNvPicPr>
          <p:nvPr userDrawn="1"/>
        </p:nvPicPr>
        <p:blipFill>
          <a:blip r:embed="rId9"/>
          <a:stretch>
            <a:fillRect/>
          </a:stretch>
        </p:blipFill>
        <p:spPr>
          <a:xfrm>
            <a:off x="6621893" y="3726152"/>
            <a:ext cx="2365095" cy="2472157"/>
          </a:xfrm>
          <a:prstGeom prst="rect">
            <a:avLst/>
          </a:prstGeom>
        </p:spPr>
      </p:pic>
    </p:spTree>
    <p:extLst>
      <p:ext uri="{BB962C8B-B14F-4D97-AF65-F5344CB8AC3E}">
        <p14:creationId xmlns:p14="http://schemas.microsoft.com/office/powerpoint/2010/main" val="2308631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59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C27BDA49-E866-5C45-A178-C9461107309A}"/>
              </a:ext>
            </a:extLst>
          </p:cNvPr>
          <p:cNvPicPr>
            <a:picLocks noChangeAspect="1"/>
          </p:cNvPicPr>
          <p:nvPr userDrawn="1"/>
        </p:nvPicPr>
        <p:blipFill>
          <a:blip r:embed="rId2"/>
          <a:stretch>
            <a:fillRect/>
          </a:stretch>
        </p:blipFill>
        <p:spPr>
          <a:xfrm>
            <a:off x="0" y="6171771"/>
            <a:ext cx="12192000" cy="686229"/>
          </a:xfrm>
          <a:prstGeom prst="rect">
            <a:avLst/>
          </a:prstGeom>
        </p:spPr>
      </p:pic>
    </p:spTree>
    <p:extLst>
      <p:ext uri="{BB962C8B-B14F-4D97-AF65-F5344CB8AC3E}">
        <p14:creationId xmlns:p14="http://schemas.microsoft.com/office/powerpoint/2010/main" val="3989627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1374A4F-C910-A44A-9E73-D0164F28EDA5}"/>
              </a:ext>
            </a:extLst>
          </p:cNvPr>
          <p:cNvPicPr>
            <a:picLocks noChangeAspect="1"/>
          </p:cNvPicPr>
          <p:nvPr userDrawn="1"/>
        </p:nvPicPr>
        <p:blipFill>
          <a:blip r:embed="rId2"/>
          <a:stretch>
            <a:fillRect/>
          </a:stretch>
        </p:blipFill>
        <p:spPr>
          <a:xfrm>
            <a:off x="0" y="6171771"/>
            <a:ext cx="12192000" cy="686229"/>
          </a:xfrm>
          <a:prstGeom prst="rect">
            <a:avLst/>
          </a:prstGeom>
        </p:spPr>
      </p:pic>
    </p:spTree>
    <p:extLst>
      <p:ext uri="{BB962C8B-B14F-4D97-AF65-F5344CB8AC3E}">
        <p14:creationId xmlns:p14="http://schemas.microsoft.com/office/powerpoint/2010/main" val="1798401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724400" y="6311900"/>
            <a:ext cx="2743200" cy="365125"/>
          </a:xfrm>
          <a:prstGeom prst="rect">
            <a:avLst/>
          </a:prstGeom>
        </p:spPr>
        <p:txBody>
          <a:bodyPr anchor="b"/>
          <a:lstStyle>
            <a:lvl1pPr algn="ctr">
              <a:defRPr sz="1000">
                <a:solidFill>
                  <a:schemeClr val="accent1"/>
                </a:solidFill>
                <a:latin typeface="+mj-lt"/>
              </a:defRPr>
            </a:lvl1pPr>
          </a:lstStyle>
          <a:p>
            <a:fld id="{5A7367FA-8122-7042-BABF-F231B2E56303}" type="slidenum">
              <a:rPr lang="fr-FR" smtClean="0"/>
              <a:pPr/>
              <a:t>‹N°›</a:t>
            </a:fld>
            <a:endParaRPr lang="fr-FR"/>
          </a:p>
        </p:txBody>
      </p:sp>
      <p:sp>
        <p:nvSpPr>
          <p:cNvPr id="8" name="Date Placeholder 1">
            <a:extLst>
              <a:ext uri="{FF2B5EF4-FFF2-40B4-BE49-F238E27FC236}">
                <a16:creationId xmlns:a16="http://schemas.microsoft.com/office/drawing/2014/main" id="{754C0526-3192-374D-A12A-566A908CB307}"/>
              </a:ext>
            </a:extLst>
          </p:cNvPr>
          <p:cNvSpPr>
            <a:spLocks noGrp="1"/>
          </p:cNvSpPr>
          <p:nvPr>
            <p:ph type="dt" sz="half" idx="10"/>
          </p:nvPr>
        </p:nvSpPr>
        <p:spPr>
          <a:xfrm>
            <a:off x="228600" y="6081386"/>
            <a:ext cx="2743200" cy="640089"/>
          </a:xfrm>
          <a:prstGeom prst="rect">
            <a:avLst/>
          </a:prstGeom>
        </p:spPr>
        <p:txBody>
          <a:bodyPr anchor="b"/>
          <a:lstStyle>
            <a:lvl1pPr>
              <a:defRPr sz="1400"/>
            </a:lvl1pPr>
          </a:lstStyle>
          <a:p>
            <a:fld id="{5BBBD06C-1010-6844-BDB5-987650CF6D38}" type="datetimeFigureOut">
              <a:rPr lang="fr-FR" smtClean="0"/>
              <a:pPr/>
              <a:t>23/12/2024</a:t>
            </a:fld>
            <a:endParaRPr lang="fr-FR"/>
          </a:p>
        </p:txBody>
      </p:sp>
      <p:sp>
        <p:nvSpPr>
          <p:cNvPr id="9" name="Footer Placeholder 2">
            <a:extLst>
              <a:ext uri="{FF2B5EF4-FFF2-40B4-BE49-F238E27FC236}">
                <a16:creationId xmlns:a16="http://schemas.microsoft.com/office/drawing/2014/main" id="{E0CF9A20-8AE0-1440-AC44-4B64101ACAEC}"/>
              </a:ext>
            </a:extLst>
          </p:cNvPr>
          <p:cNvSpPr>
            <a:spLocks noGrp="1"/>
          </p:cNvSpPr>
          <p:nvPr>
            <p:ph type="ftr" sz="quarter" idx="11"/>
          </p:nvPr>
        </p:nvSpPr>
        <p:spPr>
          <a:xfrm>
            <a:off x="8483600" y="6081386"/>
            <a:ext cx="3479800" cy="640089"/>
          </a:xfrm>
          <a:prstGeom prst="rect">
            <a:avLst/>
          </a:prstGeom>
        </p:spPr>
        <p:txBody>
          <a:bodyPr anchor="b"/>
          <a:lstStyle>
            <a:lvl1pPr algn="ctr">
              <a:defRPr sz="1400"/>
            </a:lvl1pPr>
          </a:lstStyle>
          <a:p>
            <a:pPr algn="r"/>
            <a:r>
              <a:rPr lang="fr-FR"/>
              <a:t>PRESENTATION X</a:t>
            </a:r>
          </a:p>
        </p:txBody>
      </p:sp>
      <p:sp>
        <p:nvSpPr>
          <p:cNvPr id="13" name="Rectangle 12">
            <a:extLst>
              <a:ext uri="{FF2B5EF4-FFF2-40B4-BE49-F238E27FC236}">
                <a16:creationId xmlns:a16="http://schemas.microsoft.com/office/drawing/2014/main" id="{C6EAEE19-04E4-8449-81F8-27340F658275}"/>
              </a:ext>
            </a:extLst>
          </p:cNvPr>
          <p:cNvSpPr/>
          <p:nvPr userDrawn="1"/>
        </p:nvSpPr>
        <p:spPr>
          <a:xfrm>
            <a:off x="11438614" y="6253504"/>
            <a:ext cx="435771" cy="476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4" name="Title 1">
            <a:extLst>
              <a:ext uri="{FF2B5EF4-FFF2-40B4-BE49-F238E27FC236}">
                <a16:creationId xmlns:a16="http://schemas.microsoft.com/office/drawing/2014/main" id="{ADCAC634-9E28-8F43-8932-F3D025FAEAB5}"/>
              </a:ext>
            </a:extLst>
          </p:cNvPr>
          <p:cNvSpPr>
            <a:spLocks noGrp="1"/>
          </p:cNvSpPr>
          <p:nvPr>
            <p:ph type="title"/>
          </p:nvPr>
        </p:nvSpPr>
        <p:spPr>
          <a:xfrm>
            <a:off x="2611259" y="1065348"/>
            <a:ext cx="7157581" cy="1325563"/>
          </a:xfrm>
          <a:prstGeom prst="rect">
            <a:avLst/>
          </a:prstGeom>
        </p:spPr>
        <p:txBody>
          <a:bodyPr/>
          <a:lstStyle>
            <a:lvl1pPr>
              <a:defRPr b="1" i="0">
                <a:latin typeface="Arial" panose="020B0604020202020204" pitchFamily="34" charset="0"/>
                <a:cs typeface="Arial" panose="020B0604020202020204" pitchFamily="34" charset="0"/>
              </a:defRPr>
            </a:lvl1pPr>
          </a:lstStyle>
          <a:p>
            <a:r>
              <a:rPr lang="fr-FR"/>
              <a:t>Modifiez le style du titre</a:t>
            </a:r>
            <a:endParaRPr lang="en-US"/>
          </a:p>
        </p:txBody>
      </p:sp>
      <p:sp>
        <p:nvSpPr>
          <p:cNvPr id="15" name="Content Placeholder 2">
            <a:extLst>
              <a:ext uri="{FF2B5EF4-FFF2-40B4-BE49-F238E27FC236}">
                <a16:creationId xmlns:a16="http://schemas.microsoft.com/office/drawing/2014/main" id="{810FD002-88B5-BD4B-A016-46169DA273B9}"/>
              </a:ext>
            </a:extLst>
          </p:cNvPr>
          <p:cNvSpPr>
            <a:spLocks noGrp="1"/>
          </p:cNvSpPr>
          <p:nvPr>
            <p:ph sz="half" idx="1"/>
          </p:nvPr>
        </p:nvSpPr>
        <p:spPr>
          <a:xfrm>
            <a:off x="2611259" y="2720594"/>
            <a:ext cx="7157580" cy="3020695"/>
          </a:xfrm>
          <a:prstGeom prst="rect">
            <a:avLst/>
          </a:prstGeom>
        </p:spPr>
        <p:txBody>
          <a:bodyPr numCol="1"/>
          <a:lstStyle>
            <a:lvl1pPr>
              <a:buClr>
                <a:schemeClr val="accent2"/>
              </a:buClr>
              <a:defRPr sz="1800" b="1" i="0">
                <a:solidFill>
                  <a:schemeClr val="accent1"/>
                </a:solidFill>
                <a:latin typeface="Arial" panose="020B0604020202020204" pitchFamily="34" charset="0"/>
                <a:cs typeface="Arial" panose="020B0604020202020204" pitchFamily="34" charset="0"/>
              </a:defRPr>
            </a:lvl1pPr>
            <a:lvl2pPr>
              <a:buClr>
                <a:schemeClr val="accent2"/>
              </a:buClr>
              <a:defRPr sz="1800"/>
            </a:lvl2pPr>
            <a:lvl3pPr>
              <a:buClr>
                <a:schemeClr val="accent2"/>
              </a:buClr>
              <a:defRPr sz="1600"/>
            </a:lvl3pPr>
            <a:lvl4pPr>
              <a:buClr>
                <a:schemeClr val="accent2"/>
              </a:buClr>
              <a:defRPr sz="14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Tree>
    <p:extLst>
      <p:ext uri="{BB962C8B-B14F-4D97-AF65-F5344CB8AC3E}">
        <p14:creationId xmlns:p14="http://schemas.microsoft.com/office/powerpoint/2010/main" val="3518130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3.jpe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9FDD69A3-4D61-B748-858F-3FC9568B7C07}"/>
              </a:ext>
            </a:extLst>
          </p:cNvPr>
          <p:cNvPicPr>
            <a:picLocks noChangeAspect="1"/>
          </p:cNvPicPr>
          <p:nvPr userDrawn="1"/>
        </p:nvPicPr>
        <p:blipFill>
          <a:blip r:embed="rId13"/>
          <a:stretch>
            <a:fillRect/>
          </a:stretch>
        </p:blipFill>
        <p:spPr>
          <a:xfrm>
            <a:off x="219205" y="105210"/>
            <a:ext cx="477491" cy="519830"/>
          </a:xfrm>
          <a:prstGeom prst="rect">
            <a:avLst/>
          </a:prstGeom>
        </p:spPr>
      </p:pic>
    </p:spTree>
    <p:extLst>
      <p:ext uri="{BB962C8B-B14F-4D97-AF65-F5344CB8AC3E}">
        <p14:creationId xmlns:p14="http://schemas.microsoft.com/office/powerpoint/2010/main" val="2088095703"/>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8" r:id="rId4"/>
    <p:sldLayoutId id="2147483663" r:id="rId5"/>
    <p:sldLayoutId id="2147483670" r:id="rId6"/>
    <p:sldLayoutId id="2147483671" r:id="rId7"/>
    <p:sldLayoutId id="2147483691" r:id="rId8"/>
    <p:sldLayoutId id="2147483664" r:id="rId9"/>
    <p:sldLayoutId id="2147483669" r:id="rId10"/>
    <p:sldLayoutId id="2147483696" r:id="rId11"/>
  </p:sldLayoutIdLst>
  <p:txStyles>
    <p:titleStyle>
      <a:lvl1pPr algn="l" defTabSz="914400" rtl="0" eaLnBrk="1" latinLnBrk="0" hangingPunct="1">
        <a:lnSpc>
          <a:spcPct val="90000"/>
        </a:lnSpc>
        <a:spcBef>
          <a:spcPct val="0"/>
        </a:spcBef>
        <a:buNone/>
        <a:defRPr sz="3200" b="0" kern="1200">
          <a:solidFill>
            <a:schemeClr val="tx1"/>
          </a:solidFill>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91915A5-8247-0241-AB59-BB5BA7C3FF7F}"/>
              </a:ext>
            </a:extLst>
          </p:cNvPr>
          <p:cNvPicPr>
            <a:picLocks noChangeAspect="1"/>
          </p:cNvPicPr>
          <p:nvPr userDrawn="1"/>
        </p:nvPicPr>
        <p:blipFill>
          <a:blip r:embed="rId10"/>
          <a:stretch>
            <a:fillRect/>
          </a:stretch>
        </p:blipFill>
        <p:spPr>
          <a:xfrm>
            <a:off x="10043632" y="210870"/>
            <a:ext cx="2000201" cy="1033314"/>
          </a:xfrm>
          <a:prstGeom prst="rect">
            <a:avLst/>
          </a:prstGeom>
        </p:spPr>
      </p:pic>
    </p:spTree>
    <p:extLst>
      <p:ext uri="{BB962C8B-B14F-4D97-AF65-F5344CB8AC3E}">
        <p14:creationId xmlns:p14="http://schemas.microsoft.com/office/powerpoint/2010/main" val="353803354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93" r:id="rId3"/>
    <p:sldLayoutId id="2147483694" r:id="rId4"/>
    <p:sldLayoutId id="2147483686" r:id="rId5"/>
    <p:sldLayoutId id="2147483687" r:id="rId6"/>
    <p:sldLayoutId id="2147483688" r:id="rId7"/>
    <p:sldLayoutId id="2147483689" r:id="rId8"/>
  </p:sldLayoutIdLst>
  <p:txStyles>
    <p:titleStyle>
      <a:lvl1pPr algn="l" defTabSz="914400" rtl="0" eaLnBrk="1" latinLnBrk="0" hangingPunct="1">
        <a:lnSpc>
          <a:spcPct val="90000"/>
        </a:lnSpc>
        <a:spcBef>
          <a:spcPct val="0"/>
        </a:spcBef>
        <a:buNone/>
        <a:defRPr sz="3200" b="0" kern="1200">
          <a:solidFill>
            <a:schemeClr val="tx1"/>
          </a:solidFill>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1744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9" r:id="rId3"/>
    <p:sldLayoutId id="2147483680" r:id="rId4"/>
    <p:sldLayoutId id="2147483681" r:id="rId5"/>
    <p:sldLayoutId id="2147483682" r:id="rId6"/>
    <p:sldLayoutId id="2147483676" r:id="rId7"/>
    <p:sldLayoutId id="2147483678" r:id="rId8"/>
    <p:sldLayoutId id="2147483677" r:id="rId9"/>
    <p:sldLayoutId id="2147483690" r:id="rId10"/>
    <p:sldLayoutId id="2147483695" r:id="rId11"/>
  </p:sldLayoutIdLst>
  <p:txStyles>
    <p:titleStyle>
      <a:lvl1pPr algn="l" defTabSz="914400" rtl="0" eaLnBrk="1" latinLnBrk="0" hangingPunct="1">
        <a:lnSpc>
          <a:spcPct val="90000"/>
        </a:lnSpc>
        <a:spcBef>
          <a:spcPct val="0"/>
        </a:spcBef>
        <a:buNone/>
        <a:defRPr sz="3200" b="0" kern="1200">
          <a:solidFill>
            <a:schemeClr val="tx1"/>
          </a:solidFill>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euc-word-edit.officeapps.live.com/we/wordeditorframe.aspx?ui=fr-FR&amp;rs=en-US&amp;wopisrc=https%3A%2F%2Fcebedeau-my.sharepoint.com%2Fpersonal%2Fsnonet_cebedeau_be%2F_vti_bin%2Fwopi.ashx%2Ffiles%2Fa150eb2c0fa44af599d8734a25bfd554&amp;wdlor=c4BF239EC-63DD-486F-9840-8C2D3B58123D&amp;wdenableroaming=1&amp;wdfr=1&amp;mscc=1&amp;wdodb=1&amp;hid=782A58A1-208A-9000-F5B9-24038F1B5B26.0&amp;uih=sharepointcom&amp;wdlcid=fr-FR&amp;jsapi=1&amp;jsapiver=v2&amp;corrid=00765ffe-a1e8-6e9f-7fd2-afe1b6d92320&amp;usid=00765ffe-a1e8-6e9f-7fd2-afe1b6d92320&amp;newsession=1&amp;sftc=1&amp;uihit=docaspx&amp;muv=1&amp;cac=1&amp;sams=1&amp;mtf=1&amp;sfp=1&amp;sdp=1&amp;hch=1&amp;hwfh=1&amp;dchat=1&amp;sc=%7B%22pmo%22%3A%22https%3A%2F%2Fcebedeau-my.sharepoint.com%22%2C%22pmshare%22%3Atrue%7D&amp;ctp=LeastProtected&amp;rct=Normal&amp;wdorigin=Outlook-Body.Sharing.DirectLink.Copy&amp;wdhostclicktime=1728463954220&amp;instantedit=1&amp;wopicomplete=1&amp;wdredirectionreason=Unified_SingleFlush#_ftn2" TargetMode="External"/><Relationship Id="rId1" Type="http://schemas.openxmlformats.org/officeDocument/2006/relationships/slideLayout" Target="../slideLayouts/slideLayout9.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euc-word-edit.officeapps.live.com/we/wordeditorframe.aspx?ui=fr-FR&amp;rs=en-US&amp;wopisrc=https%3A%2F%2Fcebedeau-my.sharepoint.com%2Fpersonal%2Fsnonet_cebedeau_be%2F_vti_bin%2Fwopi.ashx%2Ffiles%2Fa150eb2c0fa44af599d8734a25bfd554&amp;wdlor=c4BF239EC-63DD-486F-9840-8C2D3B58123D&amp;wdenableroaming=1&amp;wdfr=1&amp;mscc=1&amp;wdodb=1&amp;hid=782A58A1-208A-9000-F5B9-24038F1B5B26.0&amp;uih=sharepointcom&amp;wdlcid=fr-FR&amp;jsapi=1&amp;jsapiver=v2&amp;corrid=00765ffe-a1e8-6e9f-7fd2-afe1b6d92320&amp;usid=00765ffe-a1e8-6e9f-7fd2-afe1b6d92320&amp;newsession=1&amp;sftc=1&amp;uihit=docaspx&amp;muv=1&amp;cac=1&amp;sams=1&amp;mtf=1&amp;sfp=1&amp;sdp=1&amp;hch=1&amp;hwfh=1&amp;dchat=1&amp;sc=%7B%22pmo%22%3A%22https%3A%2F%2Fcebedeau-my.sharepoint.com%22%2C%22pmshare%22%3Atrue%7D&amp;ctp=LeastProtected&amp;rct=Normal&amp;wdorigin=Outlook-Body.Sharing.DirectLink.Copy&amp;wdhostclicktime=1728463954220&amp;instantedit=1&amp;wopicomplete=1&amp;wdredirectionreason=Unified_SingleFlush#_ftn2" TargetMode="External"/><Relationship Id="rId1" Type="http://schemas.openxmlformats.org/officeDocument/2006/relationships/slideLayout" Target="../slideLayouts/slideLayout9.xml"/><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hyperlink" Target="https://smartwatermagazine.us2.list-manage.com/track/click?u=424838d5a8e944a3335a9aefc&amp;id=22ef0c7896&amp;e=32e1bf9727"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51607F-6F68-C347-8DA5-DA32BE7FCF55}"/>
              </a:ext>
            </a:extLst>
          </p:cNvPr>
          <p:cNvSpPr>
            <a:spLocks noGrp="1"/>
          </p:cNvSpPr>
          <p:nvPr>
            <p:ph type="title"/>
          </p:nvPr>
        </p:nvSpPr>
        <p:spPr/>
        <p:txBody>
          <a:bodyPr/>
          <a:lstStyle/>
          <a:p>
            <a:r>
              <a:rPr lang="fr-FR" sz="3200"/>
              <a:t>Les PFAS, un défi croissant pour les industriels européens</a:t>
            </a:r>
          </a:p>
        </p:txBody>
      </p:sp>
      <p:sp>
        <p:nvSpPr>
          <p:cNvPr id="3" name="Espace réservé du texte 2">
            <a:extLst>
              <a:ext uri="{FF2B5EF4-FFF2-40B4-BE49-F238E27FC236}">
                <a16:creationId xmlns:a16="http://schemas.microsoft.com/office/drawing/2014/main" id="{828B1A74-9373-6449-AFA5-7C43DB00E405}"/>
              </a:ext>
            </a:extLst>
          </p:cNvPr>
          <p:cNvSpPr>
            <a:spLocks noGrp="1"/>
          </p:cNvSpPr>
          <p:nvPr>
            <p:ph type="body" sz="quarter" idx="10"/>
          </p:nvPr>
        </p:nvSpPr>
        <p:spPr/>
        <p:txBody>
          <a:bodyPr/>
          <a:lstStyle/>
          <a:p>
            <a:r>
              <a:rPr lang="fr-FR"/>
              <a:t>Nos réponses à vos questions</a:t>
            </a:r>
          </a:p>
        </p:txBody>
      </p:sp>
      <p:sp>
        <p:nvSpPr>
          <p:cNvPr id="4" name="Titre 1">
            <a:extLst>
              <a:ext uri="{FF2B5EF4-FFF2-40B4-BE49-F238E27FC236}">
                <a16:creationId xmlns:a16="http://schemas.microsoft.com/office/drawing/2014/main" id="{4D8B3780-C8A3-3C95-2C46-844FF9D45F45}"/>
              </a:ext>
            </a:extLst>
          </p:cNvPr>
          <p:cNvSpPr txBox="1">
            <a:spLocks/>
          </p:cNvSpPr>
          <p:nvPr/>
        </p:nvSpPr>
        <p:spPr>
          <a:xfrm>
            <a:off x="10337458" y="5893859"/>
            <a:ext cx="1713644" cy="351666"/>
          </a:xfrm>
          <a:prstGeom prst="rect">
            <a:avLst/>
          </a:prstGeom>
        </p:spPr>
        <p:txBody>
          <a:bodyPr/>
          <a:lstStyle>
            <a:lvl1pPr algn="l" defTabSz="914400" rtl="0" eaLnBrk="1" latinLnBrk="0" hangingPunct="1">
              <a:lnSpc>
                <a:spcPct val="90000"/>
              </a:lnSpc>
              <a:spcBef>
                <a:spcPct val="0"/>
              </a:spcBef>
              <a:buNone/>
              <a:defRPr sz="4000" b="0" kern="1200">
                <a:solidFill>
                  <a:schemeClr val="tx1"/>
                </a:solidFill>
                <a:effectLst/>
                <a:latin typeface="+mj-lt"/>
                <a:ea typeface="+mj-ea"/>
                <a:cs typeface="+mj-cs"/>
              </a:defRPr>
            </a:lvl1pPr>
          </a:lstStyle>
          <a:p>
            <a:r>
              <a:rPr lang="fr-FR" sz="1800"/>
              <a:t>WEBINAIRE</a:t>
            </a:r>
          </a:p>
        </p:txBody>
      </p:sp>
    </p:spTree>
    <p:extLst>
      <p:ext uri="{BB962C8B-B14F-4D97-AF65-F5344CB8AC3E}">
        <p14:creationId xmlns:p14="http://schemas.microsoft.com/office/powerpoint/2010/main" val="1979148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D213E-7F10-F2E6-71C9-6CC0FCB4F42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6315ABD-A726-5D32-E2B0-E99B6E93B20E}"/>
              </a:ext>
            </a:extLst>
          </p:cNvPr>
          <p:cNvSpPr>
            <a:spLocks noGrp="1"/>
          </p:cNvSpPr>
          <p:nvPr>
            <p:ph type="title"/>
          </p:nvPr>
        </p:nvSpPr>
        <p:spPr>
          <a:xfrm>
            <a:off x="3206482" y="603849"/>
            <a:ext cx="4971360" cy="681487"/>
          </a:xfrm>
        </p:spPr>
        <p:txBody>
          <a:bodyPr/>
          <a:lstStyle/>
          <a:p>
            <a:r>
              <a:rPr lang="fr-BE"/>
              <a:t>Groupes de PFAS</a:t>
            </a:r>
          </a:p>
        </p:txBody>
      </p:sp>
      <p:sp>
        <p:nvSpPr>
          <p:cNvPr id="3" name="Espace réservé du contenu 2">
            <a:extLst>
              <a:ext uri="{FF2B5EF4-FFF2-40B4-BE49-F238E27FC236}">
                <a16:creationId xmlns:a16="http://schemas.microsoft.com/office/drawing/2014/main" id="{0C006508-16A3-D4E3-9B3D-081F03CC9CA9}"/>
              </a:ext>
            </a:extLst>
          </p:cNvPr>
          <p:cNvSpPr>
            <a:spLocks noGrp="1"/>
          </p:cNvSpPr>
          <p:nvPr>
            <p:ph sz="half" idx="1"/>
          </p:nvPr>
        </p:nvSpPr>
        <p:spPr>
          <a:xfrm>
            <a:off x="984617" y="1656273"/>
            <a:ext cx="10084279" cy="4597878"/>
          </a:xfrm>
        </p:spPr>
        <p:txBody>
          <a:bodyPr lIns="91440" tIns="45720" rIns="91440" bIns="45720" numCol="1" anchor="t"/>
          <a:lstStyle/>
          <a:p>
            <a:pPr marL="457200" indent="-342900" algn="just">
              <a:lnSpc>
                <a:spcPct val="100000"/>
              </a:lnSpc>
              <a:spcBef>
                <a:spcPts val="1200"/>
              </a:spcBef>
              <a:spcAft>
                <a:spcPts val="1200"/>
              </a:spcAft>
            </a:pPr>
            <a:r>
              <a:rPr lang="fr-BE" sz="2400" b="1" kern="100">
                <a:effectLst/>
                <a:latin typeface="Aptos"/>
                <a:ea typeface="Aptos" panose="020B0004020202020204" pitchFamily="34" charset="0"/>
                <a:cs typeface="Times New Roman"/>
              </a:rPr>
              <a:t>PFAS 4</a:t>
            </a:r>
            <a:r>
              <a:rPr lang="fr-BE" sz="2400" kern="100">
                <a:effectLst/>
                <a:latin typeface="Aptos"/>
                <a:ea typeface="Aptos" panose="020B0004020202020204" pitchFamily="34" charset="0"/>
                <a:cs typeface="Times New Roman"/>
              </a:rPr>
              <a:t> : </a:t>
            </a:r>
            <a:r>
              <a:rPr lang="fr-BE" sz="2400" kern="100">
                <a:solidFill>
                  <a:schemeClr val="tx1"/>
                </a:solidFill>
                <a:effectLst/>
                <a:latin typeface="Aptos"/>
                <a:ea typeface="Aptos" panose="020B0004020202020204" pitchFamily="34" charset="0"/>
                <a:cs typeface="Times New Roman"/>
              </a:rPr>
              <a:t>comprend quatre composés (PFOA, PFNA, </a:t>
            </a:r>
            <a:r>
              <a:rPr lang="fr-BE" sz="2400" kern="100" err="1">
                <a:solidFill>
                  <a:schemeClr val="tx1"/>
                </a:solidFill>
                <a:effectLst/>
                <a:latin typeface="Aptos"/>
                <a:ea typeface="Aptos" panose="020B0004020202020204" pitchFamily="34" charset="0"/>
                <a:cs typeface="Times New Roman"/>
              </a:rPr>
              <a:t>PFHxS</a:t>
            </a:r>
            <a:r>
              <a:rPr lang="fr-BE" sz="2400" kern="100">
                <a:solidFill>
                  <a:schemeClr val="tx1"/>
                </a:solidFill>
                <a:effectLst/>
                <a:latin typeface="Aptos"/>
                <a:ea typeface="Aptos" panose="020B0004020202020204" pitchFamily="34" charset="0"/>
                <a:cs typeface="Times New Roman"/>
              </a:rPr>
              <a:t> et PFOS) fortement présents dans les aliments et les boissons </a:t>
            </a:r>
            <a:endParaRPr lang="fr-FR">
              <a:solidFill>
                <a:schemeClr val="tx1"/>
              </a:solidFill>
              <a:latin typeface="Aptos"/>
              <a:ea typeface="Aptos" panose="020B0004020202020204" pitchFamily="34" charset="0"/>
              <a:cs typeface="Times New Roman"/>
            </a:endParaRPr>
          </a:p>
          <a:p>
            <a:pPr marL="457200" indent="-342900" algn="just">
              <a:lnSpc>
                <a:spcPct val="100000"/>
              </a:lnSpc>
              <a:spcBef>
                <a:spcPts val="1200"/>
              </a:spcBef>
              <a:spcAft>
                <a:spcPts val="1200"/>
              </a:spcAft>
            </a:pPr>
            <a:r>
              <a:rPr lang="fr-BE" sz="2400" b="1" kern="100">
                <a:effectLst/>
                <a:latin typeface="Aptos"/>
                <a:ea typeface="Aptos" panose="020B0004020202020204" pitchFamily="34" charset="0"/>
                <a:cs typeface="Times New Roman"/>
              </a:rPr>
              <a:t>PFAS 20 </a:t>
            </a:r>
            <a:r>
              <a:rPr lang="fr-BE" sz="2400" kern="100">
                <a:effectLst/>
                <a:latin typeface="Aptos"/>
                <a:ea typeface="Aptos" panose="020B0004020202020204" pitchFamily="34" charset="0"/>
                <a:cs typeface="Times New Roman"/>
              </a:rPr>
              <a:t>: </a:t>
            </a:r>
            <a:r>
              <a:rPr lang="fr-BE" sz="2400" kern="100">
                <a:solidFill>
                  <a:schemeClr val="tx1"/>
                </a:solidFill>
                <a:effectLst/>
                <a:latin typeface="Aptos"/>
                <a:ea typeface="Aptos" panose="020B0004020202020204" pitchFamily="34" charset="0"/>
                <a:cs typeface="Times New Roman"/>
              </a:rPr>
              <a:t>vingt composés réglementés par la directive européenne sur l'eau potable (2020/2184/EU)</a:t>
            </a:r>
            <a:endParaRPr lang="fr-FR">
              <a:solidFill>
                <a:schemeClr val="tx1"/>
              </a:solidFill>
            </a:endParaRPr>
          </a:p>
          <a:p>
            <a:pPr marL="457200" indent="-342900" algn="just">
              <a:lnSpc>
                <a:spcPct val="100000"/>
              </a:lnSpc>
              <a:spcBef>
                <a:spcPts val="1200"/>
              </a:spcBef>
              <a:spcAft>
                <a:spcPts val="1200"/>
              </a:spcAft>
            </a:pPr>
            <a:r>
              <a:rPr lang="fr-BE" sz="2400" kern="100">
                <a:latin typeface="Aptos"/>
                <a:cs typeface="Times New Roman"/>
              </a:rPr>
              <a:t>PFAS 24 : </a:t>
            </a:r>
            <a:r>
              <a:rPr lang="fr-BE" sz="2400" kern="100">
                <a:solidFill>
                  <a:schemeClr val="tx1"/>
                </a:solidFill>
                <a:latin typeface="Aptos"/>
                <a:cs typeface="Times New Roman"/>
              </a:rPr>
              <a:t>proposés par la Commission européenne (2022), pour réglementation dans les eaux de surface et souterraines</a:t>
            </a:r>
          </a:p>
          <a:p>
            <a:pPr marL="457200" indent="-342900" algn="just">
              <a:lnSpc>
                <a:spcPct val="100000"/>
              </a:lnSpc>
              <a:spcBef>
                <a:spcPts val="1200"/>
              </a:spcBef>
              <a:spcAft>
                <a:spcPts val="1200"/>
              </a:spcAft>
            </a:pPr>
            <a:r>
              <a:rPr lang="fr-BE" sz="2400" b="1" kern="100">
                <a:effectLst/>
                <a:latin typeface="Aptos"/>
                <a:ea typeface="Aptos" panose="020B0004020202020204" pitchFamily="34" charset="0"/>
                <a:cs typeface="Times New Roman"/>
              </a:rPr>
              <a:t>PFAS47 </a:t>
            </a:r>
            <a:r>
              <a:rPr lang="fr-BE" sz="2400" kern="100">
                <a:effectLst/>
                <a:latin typeface="Aptos"/>
                <a:ea typeface="Aptos" panose="020B0004020202020204" pitchFamily="34" charset="0"/>
                <a:cs typeface="Times New Roman"/>
              </a:rPr>
              <a:t>: </a:t>
            </a:r>
            <a:r>
              <a:rPr lang="fr-BE" sz="2400" kern="100">
                <a:solidFill>
                  <a:schemeClr val="tx1"/>
                </a:solidFill>
                <a:effectLst/>
                <a:latin typeface="Aptos"/>
                <a:ea typeface="Aptos" panose="020B0004020202020204" pitchFamily="34" charset="0"/>
                <a:cs typeface="Times New Roman"/>
              </a:rPr>
              <a:t>liste utilisée au Royaume-Uni.</a:t>
            </a:r>
          </a:p>
          <a:p>
            <a:pPr marL="114300" indent="0" algn="just">
              <a:lnSpc>
                <a:spcPct val="100000"/>
              </a:lnSpc>
              <a:spcBef>
                <a:spcPts val="1200"/>
              </a:spcBef>
              <a:spcAft>
                <a:spcPts val="1200"/>
              </a:spcAft>
              <a:buNone/>
            </a:pPr>
            <a:r>
              <a:rPr lang="fr-BE" sz="1200" kern="100">
                <a:effectLst/>
                <a:latin typeface="Aptos"/>
                <a:ea typeface="Aptos" panose="020B0004020202020204" pitchFamily="34" charset="0"/>
                <a:cs typeface="Times New Roman"/>
              </a:rPr>
              <a:t> </a:t>
            </a:r>
          </a:p>
        </p:txBody>
      </p:sp>
    </p:spTree>
    <p:extLst>
      <p:ext uri="{BB962C8B-B14F-4D97-AF65-F5344CB8AC3E}">
        <p14:creationId xmlns:p14="http://schemas.microsoft.com/office/powerpoint/2010/main" val="3821608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8BA8C-50FC-0B85-216E-288E5C7410A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2EFDFD7-4D77-AFFD-0225-D70D4C56F2E5}"/>
              </a:ext>
            </a:extLst>
          </p:cNvPr>
          <p:cNvSpPr>
            <a:spLocks noGrp="1"/>
          </p:cNvSpPr>
          <p:nvPr>
            <p:ph type="title"/>
          </p:nvPr>
        </p:nvSpPr>
        <p:spPr>
          <a:xfrm>
            <a:off x="2290916" y="623514"/>
            <a:ext cx="7610168" cy="681487"/>
          </a:xfrm>
        </p:spPr>
        <p:txBody>
          <a:bodyPr/>
          <a:lstStyle/>
          <a:p>
            <a:r>
              <a:rPr lang="fr-BE"/>
              <a:t>Norme eau potable (2020/2184/EU)</a:t>
            </a:r>
          </a:p>
        </p:txBody>
      </p:sp>
      <p:sp>
        <p:nvSpPr>
          <p:cNvPr id="3" name="Espace réservé du contenu 2">
            <a:extLst>
              <a:ext uri="{FF2B5EF4-FFF2-40B4-BE49-F238E27FC236}">
                <a16:creationId xmlns:a16="http://schemas.microsoft.com/office/drawing/2014/main" id="{F836DD54-3613-CF4C-A32E-6BB2018DF4B4}"/>
              </a:ext>
            </a:extLst>
          </p:cNvPr>
          <p:cNvSpPr>
            <a:spLocks noGrp="1"/>
          </p:cNvSpPr>
          <p:nvPr>
            <p:ph sz="half" idx="1"/>
          </p:nvPr>
        </p:nvSpPr>
        <p:spPr>
          <a:xfrm>
            <a:off x="974784" y="1457865"/>
            <a:ext cx="10084279" cy="4597878"/>
          </a:xfrm>
        </p:spPr>
        <p:txBody>
          <a:bodyPr/>
          <a:lstStyle/>
          <a:p>
            <a:pPr marL="0" indent="0" algn="just">
              <a:lnSpc>
                <a:spcPct val="100000"/>
              </a:lnSpc>
              <a:spcBef>
                <a:spcPts val="1200"/>
              </a:spcBef>
              <a:spcAft>
                <a:spcPts val="800"/>
              </a:spcAft>
              <a:buNone/>
            </a:pPr>
            <a:r>
              <a:rPr lang="fr-BE" sz="2000" kern="100">
                <a:effectLst/>
                <a:ea typeface="Aptos" panose="020B0004020202020204" pitchFamily="34" charset="0"/>
              </a:rPr>
              <a:t>« Au plus tard le 12 janvier 2026, les États membres prennent les mesures nécessaires pour garantir le respect des valeurs paramétriques suivantes :</a:t>
            </a:r>
          </a:p>
          <a:p>
            <a:pPr algn="just">
              <a:lnSpc>
                <a:spcPct val="100000"/>
              </a:lnSpc>
            </a:pPr>
            <a:r>
              <a:rPr lang="fr-BE" sz="2000" kern="100">
                <a:effectLst/>
                <a:ea typeface="Aptos" panose="020B0004020202020204" pitchFamily="34" charset="0"/>
              </a:rPr>
              <a:t>Total PFAS &lt; 0,50 µg/l (totalité des substances alkylées per- et </a:t>
            </a:r>
            <a:r>
              <a:rPr lang="fr-BE" sz="2000" kern="100" err="1">
                <a:effectLst/>
                <a:ea typeface="Aptos" panose="020B0004020202020204" pitchFamily="34" charset="0"/>
              </a:rPr>
              <a:t>polyfluorées</a:t>
            </a:r>
            <a:r>
              <a:rPr lang="fr-BE" sz="2000" kern="100">
                <a:effectLst/>
                <a:ea typeface="Aptos" panose="020B0004020202020204" pitchFamily="34" charset="0"/>
              </a:rPr>
              <a:t>) ;</a:t>
            </a:r>
          </a:p>
          <a:p>
            <a:pPr algn="just">
              <a:lnSpc>
                <a:spcPct val="150000"/>
              </a:lnSpc>
            </a:pPr>
            <a:r>
              <a:rPr lang="fr-BE" sz="2000" kern="100">
                <a:effectLst/>
                <a:ea typeface="Aptos" panose="020B0004020202020204" pitchFamily="34" charset="0"/>
              </a:rPr>
              <a:t>Somme PFAS &lt; 0,10 µg /l pour les substances :</a:t>
            </a:r>
          </a:p>
          <a:p>
            <a:pPr marL="457200" lvl="1" indent="0" algn="just">
              <a:lnSpc>
                <a:spcPct val="150000"/>
              </a:lnSpc>
              <a:buNone/>
            </a:pPr>
            <a:r>
              <a:rPr lang="fr-BE" sz="1200" kern="100">
                <a:effectLst/>
                <a:latin typeface="Arial" panose="020B0604020202020204" pitchFamily="34" charset="0"/>
                <a:ea typeface="Aptos" panose="020B0004020202020204" pitchFamily="34" charset="0"/>
                <a:cs typeface="Arial" panose="020B0604020202020204" pitchFamily="34" charset="0"/>
              </a:rPr>
              <a:t>Acide </a:t>
            </a:r>
            <a:r>
              <a:rPr lang="fr-BE" sz="1200" kern="100" err="1">
                <a:effectLst/>
                <a:latin typeface="Arial" panose="020B0604020202020204" pitchFamily="34" charset="0"/>
                <a:ea typeface="Aptos" panose="020B0004020202020204" pitchFamily="34" charset="0"/>
                <a:cs typeface="Arial" panose="020B0604020202020204" pitchFamily="34" charset="0"/>
              </a:rPr>
              <a:t>perfluorobutanoïque</a:t>
            </a:r>
            <a:r>
              <a:rPr lang="fr-BE" sz="1200" kern="100">
                <a:effectLst/>
                <a:latin typeface="Arial" panose="020B0604020202020204" pitchFamily="34" charset="0"/>
                <a:ea typeface="Aptos" panose="020B0004020202020204" pitchFamily="34" charset="0"/>
                <a:cs typeface="Arial" panose="020B0604020202020204" pitchFamily="34" charset="0"/>
              </a:rPr>
              <a:t> (PFBA) , Acide </a:t>
            </a:r>
            <a:r>
              <a:rPr lang="fr-BE" sz="1200" kern="100" err="1">
                <a:effectLst/>
                <a:latin typeface="Arial" panose="020B0604020202020204" pitchFamily="34" charset="0"/>
                <a:ea typeface="Aptos" panose="020B0004020202020204" pitchFamily="34" charset="0"/>
                <a:cs typeface="Arial" panose="020B0604020202020204" pitchFamily="34" charset="0"/>
              </a:rPr>
              <a:t>perfluoropentanoïque</a:t>
            </a:r>
            <a:r>
              <a:rPr lang="fr-BE" sz="1200" kern="100">
                <a:effectLst/>
                <a:latin typeface="Arial" panose="020B0604020202020204" pitchFamily="34" charset="0"/>
                <a:ea typeface="Aptos" panose="020B0004020202020204" pitchFamily="34" charset="0"/>
                <a:cs typeface="Arial" panose="020B0604020202020204" pitchFamily="34" charset="0"/>
              </a:rPr>
              <a:t> (</a:t>
            </a:r>
            <a:r>
              <a:rPr lang="fr-BE" sz="1200" kern="100" err="1">
                <a:effectLst/>
                <a:latin typeface="Arial" panose="020B0604020202020204" pitchFamily="34" charset="0"/>
                <a:ea typeface="Aptos" panose="020B0004020202020204" pitchFamily="34" charset="0"/>
                <a:cs typeface="Arial" panose="020B0604020202020204" pitchFamily="34" charset="0"/>
              </a:rPr>
              <a:t>PFPeA</a:t>
            </a:r>
            <a:r>
              <a:rPr lang="fr-BE" sz="1200" kern="100">
                <a:effectLst/>
                <a:latin typeface="Arial" panose="020B0604020202020204" pitchFamily="34" charset="0"/>
                <a:ea typeface="Aptos" panose="020B0004020202020204" pitchFamily="34" charset="0"/>
                <a:cs typeface="Arial" panose="020B0604020202020204" pitchFamily="34" charset="0"/>
              </a:rPr>
              <a:t>), Acide </a:t>
            </a:r>
            <a:r>
              <a:rPr lang="fr-BE" sz="1200" kern="100" err="1">
                <a:effectLst/>
                <a:latin typeface="Arial" panose="020B0604020202020204" pitchFamily="34" charset="0"/>
                <a:ea typeface="Aptos" panose="020B0004020202020204" pitchFamily="34" charset="0"/>
                <a:cs typeface="Arial" panose="020B0604020202020204" pitchFamily="34" charset="0"/>
              </a:rPr>
              <a:t>perfluorohexanoïque</a:t>
            </a:r>
            <a:r>
              <a:rPr lang="fr-BE" sz="1200" kern="100">
                <a:effectLst/>
                <a:latin typeface="Arial" panose="020B0604020202020204" pitchFamily="34" charset="0"/>
                <a:ea typeface="Aptos" panose="020B0004020202020204" pitchFamily="34" charset="0"/>
                <a:cs typeface="Arial" panose="020B0604020202020204" pitchFamily="34" charset="0"/>
              </a:rPr>
              <a:t> (</a:t>
            </a:r>
            <a:r>
              <a:rPr lang="fr-BE" sz="1200" kern="100" err="1">
                <a:effectLst/>
                <a:latin typeface="Arial" panose="020B0604020202020204" pitchFamily="34" charset="0"/>
                <a:ea typeface="Aptos" panose="020B0004020202020204" pitchFamily="34" charset="0"/>
                <a:cs typeface="Arial" panose="020B0604020202020204" pitchFamily="34" charset="0"/>
              </a:rPr>
              <a:t>PFHxA</a:t>
            </a:r>
            <a:r>
              <a:rPr lang="fr-BE" sz="1200" kern="100">
                <a:effectLst/>
                <a:latin typeface="Arial" panose="020B0604020202020204" pitchFamily="34" charset="0"/>
                <a:ea typeface="Aptos" panose="020B0004020202020204" pitchFamily="34" charset="0"/>
                <a:cs typeface="Arial" panose="020B0604020202020204" pitchFamily="34" charset="0"/>
              </a:rPr>
              <a:t>) , Acide </a:t>
            </a:r>
            <a:r>
              <a:rPr lang="fr-BE" sz="1200" kern="100" err="1">
                <a:effectLst/>
                <a:latin typeface="Arial" panose="020B0604020202020204" pitchFamily="34" charset="0"/>
                <a:ea typeface="Aptos" panose="020B0004020202020204" pitchFamily="34" charset="0"/>
                <a:cs typeface="Arial" panose="020B0604020202020204" pitchFamily="34" charset="0"/>
              </a:rPr>
              <a:t>perfluoroheptanoïque</a:t>
            </a:r>
            <a:r>
              <a:rPr lang="fr-BE" sz="1200" kern="100">
                <a:latin typeface="Arial" panose="020B0604020202020204" pitchFamily="34" charset="0"/>
                <a:ea typeface="Aptos" panose="020B0004020202020204" pitchFamily="34" charset="0"/>
                <a:cs typeface="Arial" panose="020B0604020202020204" pitchFamily="34" charset="0"/>
              </a:rPr>
              <a:t> (</a:t>
            </a:r>
            <a:r>
              <a:rPr lang="fr-BE" sz="1200" kern="100" err="1">
                <a:effectLst/>
                <a:latin typeface="Arial" panose="020B0604020202020204" pitchFamily="34" charset="0"/>
                <a:ea typeface="Aptos" panose="020B0004020202020204" pitchFamily="34" charset="0"/>
                <a:cs typeface="Arial" panose="020B0604020202020204" pitchFamily="34" charset="0"/>
              </a:rPr>
              <a:t>PFHpA</a:t>
            </a:r>
            <a:r>
              <a:rPr lang="fr-BE" sz="1200" kern="100">
                <a:effectLst/>
                <a:latin typeface="Arial" panose="020B0604020202020204" pitchFamily="34" charset="0"/>
                <a:ea typeface="Aptos" panose="020B0004020202020204" pitchFamily="34" charset="0"/>
                <a:cs typeface="Arial" panose="020B0604020202020204" pitchFamily="34" charset="0"/>
              </a:rPr>
              <a:t>) , Acide </a:t>
            </a:r>
            <a:r>
              <a:rPr lang="fr-BE" sz="1200" kern="100" err="1">
                <a:effectLst/>
                <a:latin typeface="Arial" panose="020B0604020202020204" pitchFamily="34" charset="0"/>
                <a:ea typeface="Aptos" panose="020B0004020202020204" pitchFamily="34" charset="0"/>
                <a:cs typeface="Arial" panose="020B0604020202020204" pitchFamily="34" charset="0"/>
              </a:rPr>
              <a:t>perfluoroctanoïque</a:t>
            </a:r>
            <a:r>
              <a:rPr lang="fr-BE" sz="1200" kern="100">
                <a:effectLst/>
                <a:latin typeface="Arial" panose="020B0604020202020204" pitchFamily="34" charset="0"/>
                <a:ea typeface="Aptos" panose="020B0004020202020204" pitchFamily="34" charset="0"/>
                <a:cs typeface="Arial" panose="020B0604020202020204" pitchFamily="34" charset="0"/>
              </a:rPr>
              <a:t> (PFOA) , Acide </a:t>
            </a:r>
            <a:r>
              <a:rPr lang="fr-BE" sz="1200" kern="100" err="1">
                <a:effectLst/>
                <a:latin typeface="Arial" panose="020B0604020202020204" pitchFamily="34" charset="0"/>
                <a:ea typeface="Aptos" panose="020B0004020202020204" pitchFamily="34" charset="0"/>
                <a:cs typeface="Arial" panose="020B0604020202020204" pitchFamily="34" charset="0"/>
              </a:rPr>
              <a:t>perfluorononanoïque</a:t>
            </a:r>
            <a:r>
              <a:rPr lang="fr-BE" sz="1200" kern="100">
                <a:effectLst/>
                <a:latin typeface="Arial" panose="020B0604020202020204" pitchFamily="34" charset="0"/>
                <a:ea typeface="Aptos" panose="020B0004020202020204" pitchFamily="34" charset="0"/>
                <a:cs typeface="Arial" panose="020B0604020202020204" pitchFamily="34" charset="0"/>
              </a:rPr>
              <a:t> (PFNA) , Acide </a:t>
            </a:r>
            <a:r>
              <a:rPr lang="fr-BE" sz="1200" kern="100" err="1">
                <a:effectLst/>
                <a:latin typeface="Arial" panose="020B0604020202020204" pitchFamily="34" charset="0"/>
                <a:ea typeface="Aptos" panose="020B0004020202020204" pitchFamily="34" charset="0"/>
                <a:cs typeface="Arial" panose="020B0604020202020204" pitchFamily="34" charset="0"/>
              </a:rPr>
              <a:t>perfluorodécanoïque</a:t>
            </a:r>
            <a:r>
              <a:rPr lang="fr-BE" sz="1200" kern="100">
                <a:effectLst/>
                <a:latin typeface="Arial" panose="020B0604020202020204" pitchFamily="34" charset="0"/>
                <a:ea typeface="Aptos" panose="020B0004020202020204" pitchFamily="34" charset="0"/>
                <a:cs typeface="Arial" panose="020B0604020202020204" pitchFamily="34" charset="0"/>
              </a:rPr>
              <a:t> (PFDA) , Acide , </a:t>
            </a:r>
            <a:r>
              <a:rPr lang="fr-BE" sz="1200" kern="100" err="1">
                <a:effectLst/>
                <a:latin typeface="Arial" panose="020B0604020202020204" pitchFamily="34" charset="0"/>
                <a:ea typeface="Aptos" panose="020B0004020202020204" pitchFamily="34" charset="0"/>
                <a:cs typeface="Arial" panose="020B0604020202020204" pitchFamily="34" charset="0"/>
              </a:rPr>
              <a:t>erfluoroundécanoïque</a:t>
            </a:r>
            <a:r>
              <a:rPr lang="fr-BE" sz="1200" kern="100">
                <a:effectLst/>
                <a:latin typeface="Arial" panose="020B0604020202020204" pitchFamily="34" charset="0"/>
                <a:ea typeface="Aptos" panose="020B0004020202020204" pitchFamily="34" charset="0"/>
                <a:cs typeface="Arial" panose="020B0604020202020204" pitchFamily="34" charset="0"/>
              </a:rPr>
              <a:t> (</a:t>
            </a:r>
            <a:r>
              <a:rPr lang="fr-BE" sz="1200" kern="100" err="1">
                <a:effectLst/>
                <a:latin typeface="Arial" panose="020B0604020202020204" pitchFamily="34" charset="0"/>
                <a:ea typeface="Aptos" panose="020B0004020202020204" pitchFamily="34" charset="0"/>
                <a:cs typeface="Arial" panose="020B0604020202020204" pitchFamily="34" charset="0"/>
              </a:rPr>
              <a:t>PFUnDA</a:t>
            </a:r>
            <a:r>
              <a:rPr lang="fr-BE" sz="1200" kern="100">
                <a:effectLst/>
                <a:latin typeface="Arial" panose="020B0604020202020204" pitchFamily="34" charset="0"/>
                <a:ea typeface="Aptos" panose="020B0004020202020204" pitchFamily="34" charset="0"/>
                <a:cs typeface="Arial" panose="020B0604020202020204" pitchFamily="34" charset="0"/>
              </a:rPr>
              <a:t>) , Acide </a:t>
            </a:r>
            <a:r>
              <a:rPr lang="fr-BE" sz="1200" kern="100" err="1">
                <a:effectLst/>
                <a:latin typeface="Arial" panose="020B0604020202020204" pitchFamily="34" charset="0"/>
                <a:ea typeface="Aptos" panose="020B0004020202020204" pitchFamily="34" charset="0"/>
                <a:cs typeface="Arial" panose="020B0604020202020204" pitchFamily="34" charset="0"/>
              </a:rPr>
              <a:t>perfluorododécanoïque</a:t>
            </a:r>
            <a:r>
              <a:rPr lang="fr-BE" sz="1200" kern="100">
                <a:effectLst/>
                <a:latin typeface="Arial" panose="020B0604020202020204" pitchFamily="34" charset="0"/>
                <a:ea typeface="Aptos" panose="020B0004020202020204" pitchFamily="34" charset="0"/>
                <a:cs typeface="Arial" panose="020B0604020202020204" pitchFamily="34" charset="0"/>
              </a:rPr>
              <a:t> (</a:t>
            </a:r>
            <a:r>
              <a:rPr lang="fr-BE" sz="1200" kern="100" err="1">
                <a:effectLst/>
                <a:latin typeface="Arial" panose="020B0604020202020204" pitchFamily="34" charset="0"/>
                <a:ea typeface="Aptos" panose="020B0004020202020204" pitchFamily="34" charset="0"/>
                <a:cs typeface="Arial" panose="020B0604020202020204" pitchFamily="34" charset="0"/>
              </a:rPr>
              <a:t>PFDoDA</a:t>
            </a:r>
            <a:r>
              <a:rPr lang="fr-BE" sz="1200" kern="100">
                <a:effectLst/>
                <a:latin typeface="Arial" panose="020B0604020202020204" pitchFamily="34" charset="0"/>
                <a:ea typeface="Aptos" panose="020B0004020202020204" pitchFamily="34" charset="0"/>
                <a:cs typeface="Arial" panose="020B0604020202020204" pitchFamily="34" charset="0"/>
              </a:rPr>
              <a:t>) , Acide </a:t>
            </a:r>
            <a:r>
              <a:rPr lang="fr-BE" sz="1200" kern="100" err="1">
                <a:effectLst/>
                <a:latin typeface="Arial" panose="020B0604020202020204" pitchFamily="34" charset="0"/>
                <a:ea typeface="Aptos" panose="020B0004020202020204" pitchFamily="34" charset="0"/>
                <a:cs typeface="Arial" panose="020B0604020202020204" pitchFamily="34" charset="0"/>
              </a:rPr>
              <a:t>perfluorotridécanoïque</a:t>
            </a:r>
            <a:r>
              <a:rPr lang="fr-BE" sz="1200" kern="100">
                <a:effectLst/>
                <a:latin typeface="Arial" panose="020B0604020202020204" pitchFamily="34" charset="0"/>
                <a:ea typeface="Aptos" panose="020B0004020202020204" pitchFamily="34" charset="0"/>
                <a:cs typeface="Arial" panose="020B0604020202020204" pitchFamily="34" charset="0"/>
              </a:rPr>
              <a:t> (</a:t>
            </a:r>
            <a:r>
              <a:rPr lang="fr-BE" sz="1200" kern="100" err="1">
                <a:effectLst/>
                <a:latin typeface="Arial" panose="020B0604020202020204" pitchFamily="34" charset="0"/>
                <a:ea typeface="Aptos" panose="020B0004020202020204" pitchFamily="34" charset="0"/>
                <a:cs typeface="Arial" panose="020B0604020202020204" pitchFamily="34" charset="0"/>
              </a:rPr>
              <a:t>PFTrDA</a:t>
            </a:r>
            <a:r>
              <a:rPr lang="fr-BE" sz="1200" kern="100">
                <a:effectLst/>
                <a:latin typeface="Arial" panose="020B0604020202020204" pitchFamily="34" charset="0"/>
                <a:ea typeface="Aptos" panose="020B0004020202020204" pitchFamily="34" charset="0"/>
                <a:cs typeface="Arial" panose="020B0604020202020204" pitchFamily="34" charset="0"/>
              </a:rPr>
              <a:t>) , Acide , </a:t>
            </a:r>
            <a:r>
              <a:rPr lang="fr-BE" sz="1200" kern="100" err="1">
                <a:effectLst/>
                <a:latin typeface="Arial" panose="020B0604020202020204" pitchFamily="34" charset="0"/>
                <a:ea typeface="Aptos" panose="020B0004020202020204" pitchFamily="34" charset="0"/>
                <a:cs typeface="Arial" panose="020B0604020202020204" pitchFamily="34" charset="0"/>
              </a:rPr>
              <a:t>erfluorobutanesulfonique</a:t>
            </a:r>
            <a:r>
              <a:rPr lang="fr-BE" sz="1200" kern="100">
                <a:effectLst/>
                <a:latin typeface="Arial" panose="020B0604020202020204" pitchFamily="34" charset="0"/>
                <a:ea typeface="Aptos" panose="020B0004020202020204" pitchFamily="34" charset="0"/>
                <a:cs typeface="Arial" panose="020B0604020202020204" pitchFamily="34" charset="0"/>
              </a:rPr>
              <a:t> (PFBS) , Acide </a:t>
            </a:r>
            <a:r>
              <a:rPr lang="fr-BE" sz="1200" kern="100" err="1">
                <a:effectLst/>
                <a:latin typeface="Arial" panose="020B0604020202020204" pitchFamily="34" charset="0"/>
                <a:ea typeface="Aptos" panose="020B0004020202020204" pitchFamily="34" charset="0"/>
                <a:cs typeface="Arial" panose="020B0604020202020204" pitchFamily="34" charset="0"/>
              </a:rPr>
              <a:t>perfluoropentanesulfonique</a:t>
            </a:r>
            <a:r>
              <a:rPr lang="fr-BE" sz="1200" kern="100">
                <a:effectLst/>
                <a:latin typeface="Arial" panose="020B0604020202020204" pitchFamily="34" charset="0"/>
                <a:ea typeface="Aptos" panose="020B0004020202020204" pitchFamily="34" charset="0"/>
                <a:cs typeface="Arial" panose="020B0604020202020204" pitchFamily="34" charset="0"/>
              </a:rPr>
              <a:t> (</a:t>
            </a:r>
            <a:r>
              <a:rPr lang="fr-BE" sz="1200" kern="100" err="1">
                <a:effectLst/>
                <a:latin typeface="Arial" panose="020B0604020202020204" pitchFamily="34" charset="0"/>
                <a:ea typeface="Aptos" panose="020B0004020202020204" pitchFamily="34" charset="0"/>
                <a:cs typeface="Arial" panose="020B0604020202020204" pitchFamily="34" charset="0"/>
              </a:rPr>
              <a:t>PFPeS</a:t>
            </a:r>
            <a:r>
              <a:rPr lang="fr-BE" sz="1200" kern="100">
                <a:effectLst/>
                <a:latin typeface="Arial" panose="020B0604020202020204" pitchFamily="34" charset="0"/>
                <a:ea typeface="Aptos" panose="020B0004020202020204" pitchFamily="34" charset="0"/>
                <a:cs typeface="Arial" panose="020B0604020202020204" pitchFamily="34" charset="0"/>
              </a:rPr>
              <a:t>) , Acide </a:t>
            </a:r>
            <a:r>
              <a:rPr lang="fr-BE" sz="1200" kern="100" err="1">
                <a:effectLst/>
                <a:latin typeface="Arial" panose="020B0604020202020204" pitchFamily="34" charset="0"/>
                <a:ea typeface="Aptos" panose="020B0004020202020204" pitchFamily="34" charset="0"/>
                <a:cs typeface="Arial" panose="020B0604020202020204" pitchFamily="34" charset="0"/>
              </a:rPr>
              <a:t>perfluorohexane</a:t>
            </a:r>
            <a:r>
              <a:rPr lang="fr-BE" sz="1200" kern="100">
                <a:effectLst/>
                <a:latin typeface="Arial" panose="020B0604020202020204" pitchFamily="34" charset="0"/>
                <a:ea typeface="Aptos" panose="020B0004020202020204" pitchFamily="34" charset="0"/>
                <a:cs typeface="Arial" panose="020B0604020202020204" pitchFamily="34" charset="0"/>
              </a:rPr>
              <a:t> sulfonique (</a:t>
            </a:r>
            <a:r>
              <a:rPr lang="fr-BE" sz="1200" kern="100" err="1">
                <a:effectLst/>
                <a:latin typeface="Arial" panose="020B0604020202020204" pitchFamily="34" charset="0"/>
                <a:ea typeface="Aptos" panose="020B0004020202020204" pitchFamily="34" charset="0"/>
                <a:cs typeface="Arial" panose="020B0604020202020204" pitchFamily="34" charset="0"/>
              </a:rPr>
              <a:t>PFHxS</a:t>
            </a:r>
            <a:r>
              <a:rPr lang="fr-BE" sz="1200" kern="100">
                <a:effectLst/>
                <a:latin typeface="Arial" panose="020B0604020202020204" pitchFamily="34" charset="0"/>
                <a:ea typeface="Aptos" panose="020B0004020202020204" pitchFamily="34" charset="0"/>
                <a:cs typeface="Arial" panose="020B0604020202020204" pitchFamily="34" charset="0"/>
              </a:rPr>
              <a:t>) , Acide , </a:t>
            </a:r>
            <a:r>
              <a:rPr lang="fr-BE" sz="1200" kern="100" err="1">
                <a:effectLst/>
                <a:latin typeface="Arial" panose="020B0604020202020204" pitchFamily="34" charset="0"/>
                <a:ea typeface="Aptos" panose="020B0004020202020204" pitchFamily="34" charset="0"/>
                <a:cs typeface="Arial" panose="020B0604020202020204" pitchFamily="34" charset="0"/>
              </a:rPr>
              <a:t>erfluoroheptane</a:t>
            </a:r>
            <a:r>
              <a:rPr lang="fr-BE" sz="1200" kern="100">
                <a:effectLst/>
                <a:latin typeface="Arial" panose="020B0604020202020204" pitchFamily="34" charset="0"/>
                <a:ea typeface="Aptos" panose="020B0004020202020204" pitchFamily="34" charset="0"/>
                <a:cs typeface="Arial" panose="020B0604020202020204" pitchFamily="34" charset="0"/>
              </a:rPr>
              <a:t> sulfonique (</a:t>
            </a:r>
            <a:r>
              <a:rPr lang="fr-BE" sz="1200" kern="100" err="1">
                <a:effectLst/>
                <a:latin typeface="Arial" panose="020B0604020202020204" pitchFamily="34" charset="0"/>
                <a:ea typeface="Aptos" panose="020B0004020202020204" pitchFamily="34" charset="0"/>
                <a:cs typeface="Arial" panose="020B0604020202020204" pitchFamily="34" charset="0"/>
              </a:rPr>
              <a:t>PFHpS</a:t>
            </a:r>
            <a:r>
              <a:rPr lang="fr-BE" sz="1200" kern="100">
                <a:effectLst/>
                <a:latin typeface="Arial" panose="020B0604020202020204" pitchFamily="34" charset="0"/>
                <a:ea typeface="Aptos" panose="020B0004020202020204" pitchFamily="34" charset="0"/>
                <a:cs typeface="Arial" panose="020B0604020202020204" pitchFamily="34" charset="0"/>
              </a:rPr>
              <a:t>) , Acide </a:t>
            </a:r>
            <a:r>
              <a:rPr lang="fr-BE" sz="1200" kern="100" err="1">
                <a:effectLst/>
                <a:latin typeface="Arial" panose="020B0604020202020204" pitchFamily="34" charset="0"/>
                <a:ea typeface="Aptos" panose="020B0004020202020204" pitchFamily="34" charset="0"/>
                <a:cs typeface="Arial" panose="020B0604020202020204" pitchFamily="34" charset="0"/>
              </a:rPr>
              <a:t>perfluorooctane</a:t>
            </a:r>
            <a:r>
              <a:rPr lang="fr-BE" sz="1200" kern="100">
                <a:effectLst/>
                <a:latin typeface="Arial" panose="020B0604020202020204" pitchFamily="34" charset="0"/>
                <a:ea typeface="Aptos" panose="020B0004020202020204" pitchFamily="34" charset="0"/>
                <a:cs typeface="Arial" panose="020B0604020202020204" pitchFamily="34" charset="0"/>
              </a:rPr>
              <a:t> sulfonique (PFOS) , Acide </a:t>
            </a:r>
            <a:r>
              <a:rPr lang="fr-BE" sz="1200" kern="100" err="1">
                <a:effectLst/>
                <a:latin typeface="Arial" panose="020B0604020202020204" pitchFamily="34" charset="0"/>
                <a:ea typeface="Aptos" panose="020B0004020202020204" pitchFamily="34" charset="0"/>
                <a:cs typeface="Arial" panose="020B0604020202020204" pitchFamily="34" charset="0"/>
              </a:rPr>
              <a:t>perfluorononane</a:t>
            </a:r>
            <a:r>
              <a:rPr lang="fr-BE" sz="1200" kern="100">
                <a:effectLst/>
                <a:latin typeface="Arial" panose="020B0604020202020204" pitchFamily="34" charset="0"/>
                <a:ea typeface="Aptos" panose="020B0004020202020204" pitchFamily="34" charset="0"/>
                <a:cs typeface="Arial" panose="020B0604020202020204" pitchFamily="34" charset="0"/>
              </a:rPr>
              <a:t> sulfonique (PFNS) , Acide , </a:t>
            </a:r>
            <a:r>
              <a:rPr lang="fr-BE" sz="1200" kern="100" err="1">
                <a:effectLst/>
                <a:latin typeface="Arial" panose="020B0604020202020204" pitchFamily="34" charset="0"/>
                <a:ea typeface="Aptos" panose="020B0004020202020204" pitchFamily="34" charset="0"/>
                <a:cs typeface="Arial" panose="020B0604020202020204" pitchFamily="34" charset="0"/>
              </a:rPr>
              <a:t>erfluorodécane</a:t>
            </a:r>
            <a:r>
              <a:rPr lang="fr-BE" sz="1200" kern="100">
                <a:effectLst/>
                <a:latin typeface="Arial" panose="020B0604020202020204" pitchFamily="34" charset="0"/>
                <a:ea typeface="Aptos" panose="020B0004020202020204" pitchFamily="34" charset="0"/>
                <a:cs typeface="Arial" panose="020B0604020202020204" pitchFamily="34" charset="0"/>
              </a:rPr>
              <a:t> sulfonique (PFDS) , Acide </a:t>
            </a:r>
            <a:r>
              <a:rPr lang="fr-BE" sz="1200" kern="100" err="1">
                <a:effectLst/>
                <a:latin typeface="Arial" panose="020B0604020202020204" pitchFamily="34" charset="0"/>
                <a:ea typeface="Aptos" panose="020B0004020202020204" pitchFamily="34" charset="0"/>
                <a:cs typeface="Arial" panose="020B0604020202020204" pitchFamily="34" charset="0"/>
              </a:rPr>
              <a:t>perfluoroundécane</a:t>
            </a:r>
            <a:r>
              <a:rPr lang="fr-BE" sz="1200" kern="100">
                <a:effectLst/>
                <a:latin typeface="Arial" panose="020B0604020202020204" pitchFamily="34" charset="0"/>
                <a:ea typeface="Aptos" panose="020B0004020202020204" pitchFamily="34" charset="0"/>
                <a:cs typeface="Arial" panose="020B0604020202020204" pitchFamily="34" charset="0"/>
              </a:rPr>
              <a:t> sulfonique , Acide </a:t>
            </a:r>
            <a:r>
              <a:rPr lang="fr-BE" sz="1200" kern="100" err="1">
                <a:effectLst/>
                <a:latin typeface="Arial" panose="020B0604020202020204" pitchFamily="34" charset="0"/>
                <a:ea typeface="Aptos" panose="020B0004020202020204" pitchFamily="34" charset="0"/>
                <a:cs typeface="Arial" panose="020B0604020202020204" pitchFamily="34" charset="0"/>
              </a:rPr>
              <a:t>perfluorododécane</a:t>
            </a:r>
            <a:r>
              <a:rPr lang="fr-BE" sz="1200" kern="100">
                <a:effectLst/>
                <a:latin typeface="Arial" panose="020B0604020202020204" pitchFamily="34" charset="0"/>
                <a:ea typeface="Aptos" panose="020B0004020202020204" pitchFamily="34" charset="0"/>
                <a:cs typeface="Arial" panose="020B0604020202020204" pitchFamily="34" charset="0"/>
              </a:rPr>
              <a:t> sulfonique , Acide </a:t>
            </a:r>
            <a:r>
              <a:rPr lang="fr-BE" sz="1200" kern="100" err="1">
                <a:effectLst/>
                <a:latin typeface="Arial" panose="020B0604020202020204" pitchFamily="34" charset="0"/>
                <a:ea typeface="Aptos" panose="020B0004020202020204" pitchFamily="34" charset="0"/>
                <a:cs typeface="Arial" panose="020B0604020202020204" pitchFamily="34" charset="0"/>
              </a:rPr>
              <a:t>perfluorotridécane</a:t>
            </a:r>
            <a:r>
              <a:rPr lang="fr-BE" sz="1200" kern="100">
                <a:effectLst/>
                <a:latin typeface="Arial" panose="020B0604020202020204" pitchFamily="34" charset="0"/>
                <a:ea typeface="Aptos" panose="020B0004020202020204" pitchFamily="34" charset="0"/>
                <a:cs typeface="Arial" panose="020B0604020202020204" pitchFamily="34" charset="0"/>
              </a:rPr>
              <a:t> sulfonique.</a:t>
            </a:r>
          </a:p>
          <a:p>
            <a:pPr algn="just">
              <a:lnSpc>
                <a:spcPct val="150000"/>
              </a:lnSpc>
              <a:spcAft>
                <a:spcPts val="800"/>
              </a:spcAft>
            </a:pPr>
            <a:r>
              <a:rPr lang="fr-BE" sz="2000" kern="100">
                <a:effectLst/>
                <a:ea typeface="Aptos" panose="020B0004020202020204" pitchFamily="34" charset="0"/>
              </a:rPr>
              <a:t>Les États membres pourront décider d’utiliser l’un ou l’autre des paramètres «Total PFAS» ou «Somme PFAS», ou les deux paramètres ».</a:t>
            </a:r>
          </a:p>
        </p:txBody>
      </p:sp>
    </p:spTree>
    <p:extLst>
      <p:ext uri="{BB962C8B-B14F-4D97-AF65-F5344CB8AC3E}">
        <p14:creationId xmlns:p14="http://schemas.microsoft.com/office/powerpoint/2010/main" val="4185477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13225-072A-8EDB-8E4A-61C689A5A1E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4A3FAB3-2817-CB75-FF73-8B3985745BDD}"/>
              </a:ext>
            </a:extLst>
          </p:cNvPr>
          <p:cNvSpPr>
            <a:spLocks noGrp="1"/>
          </p:cNvSpPr>
          <p:nvPr>
            <p:ph type="title"/>
          </p:nvPr>
        </p:nvSpPr>
        <p:spPr>
          <a:xfrm>
            <a:off x="3206482" y="603849"/>
            <a:ext cx="5739110" cy="681487"/>
          </a:xfrm>
        </p:spPr>
        <p:txBody>
          <a:bodyPr/>
          <a:lstStyle/>
          <a:p>
            <a:pPr algn="ctr"/>
            <a:r>
              <a:rPr lang="fr-BE"/>
              <a:t>Traitement</a:t>
            </a:r>
          </a:p>
        </p:txBody>
      </p:sp>
      <p:pic>
        <p:nvPicPr>
          <p:cNvPr id="8" name="Image 7">
            <a:extLst>
              <a:ext uri="{FF2B5EF4-FFF2-40B4-BE49-F238E27FC236}">
                <a16:creationId xmlns:a16="http://schemas.microsoft.com/office/drawing/2014/main" id="{81E4F024-9E59-1D81-9F2C-89BC719185A1}"/>
              </a:ext>
            </a:extLst>
          </p:cNvPr>
          <p:cNvPicPr>
            <a:picLocks noChangeAspect="1"/>
          </p:cNvPicPr>
          <p:nvPr/>
        </p:nvPicPr>
        <p:blipFill>
          <a:blip r:embed="rId2"/>
          <a:stretch>
            <a:fillRect/>
          </a:stretch>
        </p:blipFill>
        <p:spPr>
          <a:xfrm>
            <a:off x="2143433" y="1204646"/>
            <a:ext cx="7552184" cy="4818403"/>
          </a:xfrm>
          <a:prstGeom prst="rect">
            <a:avLst/>
          </a:prstGeom>
        </p:spPr>
      </p:pic>
      <p:sp>
        <p:nvSpPr>
          <p:cNvPr id="9" name="ZoneTexte 8">
            <a:extLst>
              <a:ext uri="{FF2B5EF4-FFF2-40B4-BE49-F238E27FC236}">
                <a16:creationId xmlns:a16="http://schemas.microsoft.com/office/drawing/2014/main" id="{36DE35D1-21DC-CCB4-05CB-CBBE67E30D79}"/>
              </a:ext>
            </a:extLst>
          </p:cNvPr>
          <p:cNvSpPr txBox="1"/>
          <p:nvPr/>
        </p:nvSpPr>
        <p:spPr>
          <a:xfrm>
            <a:off x="4939533" y="6115651"/>
            <a:ext cx="2657475" cy="276999"/>
          </a:xfrm>
          <a:prstGeom prst="rect">
            <a:avLst/>
          </a:prstGeom>
          <a:noFill/>
        </p:spPr>
        <p:txBody>
          <a:bodyPr wrap="square">
            <a:spAutoFit/>
          </a:bodyPr>
          <a:lstStyle/>
          <a:p>
            <a:r>
              <a:rPr lang="fr-BE" sz="1200" i="1">
                <a:latin typeface="Palatino Linotype" panose="02040502050505030304" pitchFamily="18" charset="0"/>
              </a:rPr>
              <a:t>https://carollo.com/expertise/pfas/</a:t>
            </a:r>
          </a:p>
        </p:txBody>
      </p:sp>
    </p:spTree>
    <p:extLst>
      <p:ext uri="{BB962C8B-B14F-4D97-AF65-F5344CB8AC3E}">
        <p14:creationId xmlns:p14="http://schemas.microsoft.com/office/powerpoint/2010/main" val="1971282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887DBF-D0FA-6D64-4BEF-CE5D56089FF5}"/>
              </a:ext>
            </a:extLst>
          </p:cNvPr>
          <p:cNvSpPr/>
          <p:nvPr/>
        </p:nvSpPr>
        <p:spPr>
          <a:xfrm>
            <a:off x="1497300" y="2164080"/>
            <a:ext cx="1669075" cy="762000"/>
          </a:xfrm>
          <a:prstGeom prst="rect">
            <a:avLst/>
          </a:prstGeom>
          <a:solidFill>
            <a:schemeClr val="accent1">
              <a:alpha val="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ZoneTexte 4">
            <a:extLst>
              <a:ext uri="{FF2B5EF4-FFF2-40B4-BE49-F238E27FC236}">
                <a16:creationId xmlns:a16="http://schemas.microsoft.com/office/drawing/2014/main" id="{0675B2B8-8358-6310-CFBE-4B3B4FC2DA68}"/>
              </a:ext>
            </a:extLst>
          </p:cNvPr>
          <p:cNvSpPr txBox="1"/>
          <p:nvPr/>
        </p:nvSpPr>
        <p:spPr>
          <a:xfrm>
            <a:off x="180785" y="228309"/>
            <a:ext cx="7471152" cy="430887"/>
          </a:xfrm>
          <a:prstGeom prst="rect">
            <a:avLst/>
          </a:prstGeom>
          <a:noFill/>
        </p:spPr>
        <p:txBody>
          <a:bodyPr wrap="square" rtlCol="0">
            <a:spAutoFit/>
          </a:bodyPr>
          <a:lstStyle/>
          <a:p>
            <a:r>
              <a:rPr lang="en-US" sz="2200" b="1">
                <a:solidFill>
                  <a:schemeClr val="bg1"/>
                </a:solidFill>
                <a:latin typeface="Palatino Linotype" panose="02040502050505030304" pitchFamily="18" charset="0"/>
              </a:rPr>
              <a:t>PFAS industrial treatment lines (Proposals in TRL 9)</a:t>
            </a:r>
            <a:endParaRPr lang="fr-FR" sz="2200" b="1">
              <a:solidFill>
                <a:schemeClr val="bg1"/>
              </a:solidFill>
              <a:latin typeface="Palatino Linotype" panose="02040502050505030304" pitchFamily="18" charset="0"/>
            </a:endParaRPr>
          </a:p>
        </p:txBody>
      </p:sp>
      <p:sp>
        <p:nvSpPr>
          <p:cNvPr id="3" name="ZoneTexte 2">
            <a:extLst>
              <a:ext uri="{FF2B5EF4-FFF2-40B4-BE49-F238E27FC236}">
                <a16:creationId xmlns:a16="http://schemas.microsoft.com/office/drawing/2014/main" id="{CD49B5BB-5FDB-0F41-22DB-0D4457E78752}"/>
              </a:ext>
            </a:extLst>
          </p:cNvPr>
          <p:cNvSpPr txBox="1"/>
          <p:nvPr/>
        </p:nvSpPr>
        <p:spPr>
          <a:xfrm>
            <a:off x="467360" y="1097280"/>
            <a:ext cx="2672080" cy="400110"/>
          </a:xfrm>
          <a:prstGeom prst="rect">
            <a:avLst/>
          </a:prstGeom>
          <a:noFill/>
        </p:spPr>
        <p:txBody>
          <a:bodyPr wrap="square" rtlCol="0">
            <a:spAutoFit/>
          </a:bodyPr>
          <a:lstStyle/>
          <a:p>
            <a:r>
              <a:rPr lang="fr-FR" sz="2000" b="1" u="sng" err="1"/>
              <a:t>Conventional</a:t>
            </a:r>
            <a:endParaRPr lang="fr-BE" sz="2000" b="1" u="sng"/>
          </a:p>
        </p:txBody>
      </p:sp>
      <p:sp>
        <p:nvSpPr>
          <p:cNvPr id="4" name="ZoneTexte 3">
            <a:extLst>
              <a:ext uri="{FF2B5EF4-FFF2-40B4-BE49-F238E27FC236}">
                <a16:creationId xmlns:a16="http://schemas.microsoft.com/office/drawing/2014/main" id="{CDEF68EE-85A2-629A-8228-31F81B22A88D}"/>
              </a:ext>
            </a:extLst>
          </p:cNvPr>
          <p:cNvSpPr txBox="1"/>
          <p:nvPr/>
        </p:nvSpPr>
        <p:spPr>
          <a:xfrm>
            <a:off x="1720820" y="2357120"/>
            <a:ext cx="2021840" cy="369332"/>
          </a:xfrm>
          <a:prstGeom prst="rect">
            <a:avLst/>
          </a:prstGeom>
          <a:noFill/>
        </p:spPr>
        <p:txBody>
          <a:bodyPr wrap="square" rtlCol="0">
            <a:spAutoFit/>
          </a:bodyPr>
          <a:lstStyle/>
          <a:p>
            <a:r>
              <a:rPr lang="fr-FR"/>
              <a:t>Sand </a:t>
            </a:r>
            <a:r>
              <a:rPr lang="fr-FR" err="1"/>
              <a:t>filter</a:t>
            </a:r>
            <a:endParaRPr lang="fr-BE"/>
          </a:p>
        </p:txBody>
      </p:sp>
      <p:sp>
        <p:nvSpPr>
          <p:cNvPr id="12" name="Rectangle 11">
            <a:extLst>
              <a:ext uri="{FF2B5EF4-FFF2-40B4-BE49-F238E27FC236}">
                <a16:creationId xmlns:a16="http://schemas.microsoft.com/office/drawing/2014/main" id="{BCAC52F8-D941-0C7A-D177-99173811913E}"/>
              </a:ext>
            </a:extLst>
          </p:cNvPr>
          <p:cNvSpPr/>
          <p:nvPr/>
        </p:nvSpPr>
        <p:spPr>
          <a:xfrm>
            <a:off x="3966180" y="2164080"/>
            <a:ext cx="1669075" cy="762000"/>
          </a:xfrm>
          <a:prstGeom prst="rect">
            <a:avLst/>
          </a:prstGeom>
          <a:solidFill>
            <a:schemeClr val="accent1">
              <a:alpha val="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ZoneTexte 12">
            <a:extLst>
              <a:ext uri="{FF2B5EF4-FFF2-40B4-BE49-F238E27FC236}">
                <a16:creationId xmlns:a16="http://schemas.microsoft.com/office/drawing/2014/main" id="{4E8DAD46-E16F-0A31-48CA-F7BF7EB58F82}"/>
              </a:ext>
            </a:extLst>
          </p:cNvPr>
          <p:cNvSpPr txBox="1"/>
          <p:nvPr/>
        </p:nvSpPr>
        <p:spPr>
          <a:xfrm>
            <a:off x="4066132" y="2367417"/>
            <a:ext cx="2021840" cy="369332"/>
          </a:xfrm>
          <a:prstGeom prst="rect">
            <a:avLst/>
          </a:prstGeom>
          <a:noFill/>
        </p:spPr>
        <p:txBody>
          <a:bodyPr wrap="square" lIns="91440" tIns="45720" rIns="91440" bIns="45720" rtlCol="0" anchor="t">
            <a:spAutoFit/>
          </a:bodyPr>
          <a:lstStyle/>
          <a:p>
            <a:r>
              <a:rPr lang="fr-FR"/>
              <a:t>AC </a:t>
            </a:r>
            <a:r>
              <a:rPr lang="fr-FR" err="1"/>
              <a:t>debulking</a:t>
            </a:r>
            <a:endParaRPr lang="fr-BE" err="1"/>
          </a:p>
        </p:txBody>
      </p:sp>
      <p:sp>
        <p:nvSpPr>
          <p:cNvPr id="14" name="Rectangle 13">
            <a:extLst>
              <a:ext uri="{FF2B5EF4-FFF2-40B4-BE49-F238E27FC236}">
                <a16:creationId xmlns:a16="http://schemas.microsoft.com/office/drawing/2014/main" id="{029A580E-3D0F-3199-0EE6-F0641FBFB39C}"/>
              </a:ext>
            </a:extLst>
          </p:cNvPr>
          <p:cNvSpPr/>
          <p:nvPr/>
        </p:nvSpPr>
        <p:spPr>
          <a:xfrm>
            <a:off x="6435060" y="2164080"/>
            <a:ext cx="1669075" cy="762000"/>
          </a:xfrm>
          <a:prstGeom prst="rect">
            <a:avLst/>
          </a:prstGeom>
          <a:solidFill>
            <a:schemeClr val="accent1">
              <a:alpha val="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ZoneTexte 14">
            <a:extLst>
              <a:ext uri="{FF2B5EF4-FFF2-40B4-BE49-F238E27FC236}">
                <a16:creationId xmlns:a16="http://schemas.microsoft.com/office/drawing/2014/main" id="{29900E26-0816-DA9F-573D-B1AF0E43E765}"/>
              </a:ext>
            </a:extLst>
          </p:cNvPr>
          <p:cNvSpPr txBox="1"/>
          <p:nvPr/>
        </p:nvSpPr>
        <p:spPr>
          <a:xfrm>
            <a:off x="6535012" y="2357120"/>
            <a:ext cx="2021840" cy="369332"/>
          </a:xfrm>
          <a:prstGeom prst="rect">
            <a:avLst/>
          </a:prstGeom>
          <a:noFill/>
        </p:spPr>
        <p:txBody>
          <a:bodyPr wrap="square" lIns="91440" tIns="45720" rIns="91440" bIns="45720" rtlCol="0" anchor="t">
            <a:spAutoFit/>
          </a:bodyPr>
          <a:lstStyle/>
          <a:p>
            <a:r>
              <a:rPr lang="fr-FR"/>
              <a:t>AC </a:t>
            </a:r>
            <a:r>
              <a:rPr lang="fr-FR" err="1"/>
              <a:t>polishing</a:t>
            </a:r>
            <a:endParaRPr lang="fr-BE" err="1"/>
          </a:p>
        </p:txBody>
      </p:sp>
      <p:sp>
        <p:nvSpPr>
          <p:cNvPr id="16" name="Rectangle 15">
            <a:extLst>
              <a:ext uri="{FF2B5EF4-FFF2-40B4-BE49-F238E27FC236}">
                <a16:creationId xmlns:a16="http://schemas.microsoft.com/office/drawing/2014/main" id="{7A8249D0-B5CD-BAAF-E2A9-33202A91F82F}"/>
              </a:ext>
            </a:extLst>
          </p:cNvPr>
          <p:cNvSpPr/>
          <p:nvPr/>
        </p:nvSpPr>
        <p:spPr>
          <a:xfrm>
            <a:off x="8903940" y="2171405"/>
            <a:ext cx="1669075" cy="762000"/>
          </a:xfrm>
          <a:prstGeom prst="rect">
            <a:avLst/>
          </a:prstGeom>
          <a:solidFill>
            <a:schemeClr val="accent1">
              <a:alpha val="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ZoneTexte 16">
            <a:extLst>
              <a:ext uri="{FF2B5EF4-FFF2-40B4-BE49-F238E27FC236}">
                <a16:creationId xmlns:a16="http://schemas.microsoft.com/office/drawing/2014/main" id="{7F1DD9AF-18D0-FB06-61E0-F5D0A416BA20}"/>
              </a:ext>
            </a:extLst>
          </p:cNvPr>
          <p:cNvSpPr txBox="1"/>
          <p:nvPr/>
        </p:nvSpPr>
        <p:spPr>
          <a:xfrm>
            <a:off x="9342257" y="2356593"/>
            <a:ext cx="2021840" cy="646331"/>
          </a:xfrm>
          <a:prstGeom prst="rect">
            <a:avLst/>
          </a:prstGeom>
          <a:noFill/>
        </p:spPr>
        <p:txBody>
          <a:bodyPr wrap="square" lIns="91440" tIns="45720" rIns="91440" bIns="45720" rtlCol="0" anchor="t">
            <a:spAutoFit/>
          </a:bodyPr>
          <a:lstStyle/>
          <a:p>
            <a:r>
              <a:rPr lang="fr-FR"/>
              <a:t>IEX</a:t>
            </a:r>
            <a:endParaRPr lang="fr-FR">
              <a:cs typeface="Arial"/>
            </a:endParaRPr>
          </a:p>
          <a:p>
            <a:endParaRPr lang="fr-FR">
              <a:cs typeface="Arial"/>
            </a:endParaRPr>
          </a:p>
        </p:txBody>
      </p:sp>
      <p:sp>
        <p:nvSpPr>
          <p:cNvPr id="18" name="ZoneTexte 17">
            <a:extLst>
              <a:ext uri="{FF2B5EF4-FFF2-40B4-BE49-F238E27FC236}">
                <a16:creationId xmlns:a16="http://schemas.microsoft.com/office/drawing/2014/main" id="{0CA8206F-7340-BB38-B405-19FE69C243E0}"/>
              </a:ext>
            </a:extLst>
          </p:cNvPr>
          <p:cNvSpPr txBox="1"/>
          <p:nvPr/>
        </p:nvSpPr>
        <p:spPr>
          <a:xfrm rot="18637908">
            <a:off x="-387862" y="1837712"/>
            <a:ext cx="2402959" cy="369332"/>
          </a:xfrm>
          <a:prstGeom prst="rect">
            <a:avLst/>
          </a:prstGeom>
          <a:noFill/>
        </p:spPr>
        <p:txBody>
          <a:bodyPr wrap="square" lIns="91440" tIns="45720" rIns="91440" bIns="45720" rtlCol="0" anchor="t">
            <a:spAutoFit/>
          </a:bodyPr>
          <a:lstStyle/>
          <a:p>
            <a:r>
              <a:rPr lang="fr-FR"/>
              <a:t>Raw water</a:t>
            </a:r>
            <a:endParaRPr lang="fr-BE"/>
          </a:p>
        </p:txBody>
      </p:sp>
      <p:sp>
        <p:nvSpPr>
          <p:cNvPr id="19" name="ZoneTexte 18">
            <a:extLst>
              <a:ext uri="{FF2B5EF4-FFF2-40B4-BE49-F238E27FC236}">
                <a16:creationId xmlns:a16="http://schemas.microsoft.com/office/drawing/2014/main" id="{6A81F7FD-E373-CA1E-8C04-ECFAB62F590A}"/>
              </a:ext>
            </a:extLst>
          </p:cNvPr>
          <p:cNvSpPr txBox="1"/>
          <p:nvPr/>
        </p:nvSpPr>
        <p:spPr>
          <a:xfrm rot="18637908">
            <a:off x="10908531" y="1840507"/>
            <a:ext cx="2402959" cy="646331"/>
          </a:xfrm>
          <a:prstGeom prst="rect">
            <a:avLst/>
          </a:prstGeom>
          <a:noFill/>
        </p:spPr>
        <p:txBody>
          <a:bodyPr wrap="square" lIns="91440" tIns="45720" rIns="91440" bIns="45720" rtlCol="0" anchor="t">
            <a:spAutoFit/>
          </a:bodyPr>
          <a:lstStyle/>
          <a:p>
            <a:r>
              <a:rPr lang="fr-FR" err="1"/>
              <a:t>Treated</a:t>
            </a:r>
            <a:r>
              <a:rPr lang="fr-FR"/>
              <a:t> </a:t>
            </a:r>
          </a:p>
          <a:p>
            <a:r>
              <a:rPr lang="fr-FR">
                <a:cs typeface="Arial"/>
              </a:rPr>
              <a:t>water</a:t>
            </a:r>
          </a:p>
        </p:txBody>
      </p:sp>
      <p:cxnSp>
        <p:nvCxnSpPr>
          <p:cNvPr id="21" name="Connecteur droit avec flèche 20">
            <a:extLst>
              <a:ext uri="{FF2B5EF4-FFF2-40B4-BE49-F238E27FC236}">
                <a16:creationId xmlns:a16="http://schemas.microsoft.com/office/drawing/2014/main" id="{13A40204-F177-68E7-692B-A72C5DEBC596}"/>
              </a:ext>
            </a:extLst>
          </p:cNvPr>
          <p:cNvCxnSpPr/>
          <p:nvPr/>
        </p:nvCxnSpPr>
        <p:spPr>
          <a:xfrm>
            <a:off x="634410" y="2541786"/>
            <a:ext cx="73719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6982D9CA-9D5A-7428-5ED0-8B8CE9CE1568}"/>
              </a:ext>
            </a:extLst>
          </p:cNvPr>
          <p:cNvCxnSpPr/>
          <p:nvPr/>
        </p:nvCxnSpPr>
        <p:spPr>
          <a:xfrm>
            <a:off x="3179170" y="2549111"/>
            <a:ext cx="73719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5AE2EB31-5E46-C105-AF9E-30B2E19D2639}"/>
              </a:ext>
            </a:extLst>
          </p:cNvPr>
          <p:cNvCxnSpPr/>
          <p:nvPr/>
        </p:nvCxnSpPr>
        <p:spPr>
          <a:xfrm>
            <a:off x="5635255" y="2549111"/>
            <a:ext cx="73719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CC131DB1-5153-007F-54B8-F4C803DB7CF5}"/>
              </a:ext>
            </a:extLst>
          </p:cNvPr>
          <p:cNvCxnSpPr/>
          <p:nvPr/>
        </p:nvCxnSpPr>
        <p:spPr>
          <a:xfrm>
            <a:off x="8104135" y="2541786"/>
            <a:ext cx="73719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2CD83308-E3BE-E1A9-AB7F-7F8EEE3782A1}"/>
              </a:ext>
            </a:extLst>
          </p:cNvPr>
          <p:cNvCxnSpPr/>
          <p:nvPr/>
        </p:nvCxnSpPr>
        <p:spPr>
          <a:xfrm>
            <a:off x="10588627" y="2535171"/>
            <a:ext cx="73719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ZoneTexte 25">
            <a:extLst>
              <a:ext uri="{FF2B5EF4-FFF2-40B4-BE49-F238E27FC236}">
                <a16:creationId xmlns:a16="http://schemas.microsoft.com/office/drawing/2014/main" id="{D74C860D-DB23-1477-23DB-1E46E120B7B5}"/>
              </a:ext>
            </a:extLst>
          </p:cNvPr>
          <p:cNvSpPr txBox="1"/>
          <p:nvPr/>
        </p:nvSpPr>
        <p:spPr>
          <a:xfrm>
            <a:off x="467359" y="3567249"/>
            <a:ext cx="4937762" cy="400110"/>
          </a:xfrm>
          <a:prstGeom prst="rect">
            <a:avLst/>
          </a:prstGeom>
          <a:noFill/>
        </p:spPr>
        <p:txBody>
          <a:bodyPr wrap="square" lIns="91440" tIns="45720" rIns="91440" bIns="45720" rtlCol="0" anchor="t">
            <a:spAutoFit/>
          </a:bodyPr>
          <a:lstStyle/>
          <a:p>
            <a:r>
              <a:rPr lang="fr-FR" sz="2000" b="1" u="sng"/>
              <a:t>Innovative</a:t>
            </a:r>
            <a:endParaRPr lang="fr-BE" sz="2000" b="1" u="sng"/>
          </a:p>
        </p:txBody>
      </p:sp>
      <p:sp>
        <p:nvSpPr>
          <p:cNvPr id="29" name="Rectangle 28">
            <a:extLst>
              <a:ext uri="{FF2B5EF4-FFF2-40B4-BE49-F238E27FC236}">
                <a16:creationId xmlns:a16="http://schemas.microsoft.com/office/drawing/2014/main" id="{FAE71D07-8E60-883B-8EB6-21B445276307}"/>
              </a:ext>
            </a:extLst>
          </p:cNvPr>
          <p:cNvSpPr/>
          <p:nvPr/>
        </p:nvSpPr>
        <p:spPr>
          <a:xfrm>
            <a:off x="3228675" y="5040157"/>
            <a:ext cx="1669075" cy="762000"/>
          </a:xfrm>
          <a:prstGeom prst="rect">
            <a:avLst/>
          </a:prstGeom>
          <a:solidFill>
            <a:schemeClr val="accent1">
              <a:alpha val="0"/>
            </a:schemeClr>
          </a:solid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 name="ZoneTexte 29">
            <a:extLst>
              <a:ext uri="{FF2B5EF4-FFF2-40B4-BE49-F238E27FC236}">
                <a16:creationId xmlns:a16="http://schemas.microsoft.com/office/drawing/2014/main" id="{5E539FA5-B6D1-9F9A-EB6F-FFBE8CE18A39}"/>
              </a:ext>
            </a:extLst>
          </p:cNvPr>
          <p:cNvSpPr txBox="1"/>
          <p:nvPr/>
        </p:nvSpPr>
        <p:spPr>
          <a:xfrm>
            <a:off x="3772749" y="5224482"/>
            <a:ext cx="2021840" cy="369332"/>
          </a:xfrm>
          <a:prstGeom prst="rect">
            <a:avLst/>
          </a:prstGeom>
          <a:noFill/>
        </p:spPr>
        <p:txBody>
          <a:bodyPr wrap="square" rtlCol="0">
            <a:spAutoFit/>
          </a:bodyPr>
          <a:lstStyle/>
          <a:p>
            <a:r>
              <a:rPr lang="fr-FR"/>
              <a:t>UF</a:t>
            </a:r>
            <a:endParaRPr lang="fr-BE"/>
          </a:p>
        </p:txBody>
      </p:sp>
      <p:sp>
        <p:nvSpPr>
          <p:cNvPr id="31" name="Rectangle 30">
            <a:extLst>
              <a:ext uri="{FF2B5EF4-FFF2-40B4-BE49-F238E27FC236}">
                <a16:creationId xmlns:a16="http://schemas.microsoft.com/office/drawing/2014/main" id="{7823237D-44DA-FB4E-9941-3D1E3D20299B}"/>
              </a:ext>
            </a:extLst>
          </p:cNvPr>
          <p:cNvSpPr/>
          <p:nvPr/>
        </p:nvSpPr>
        <p:spPr>
          <a:xfrm>
            <a:off x="5697555" y="5040157"/>
            <a:ext cx="1669075" cy="762000"/>
          </a:xfrm>
          <a:prstGeom prst="rect">
            <a:avLst/>
          </a:prstGeom>
          <a:solidFill>
            <a:schemeClr val="accent1">
              <a:alpha val="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3" name="Rectangle 32">
            <a:extLst>
              <a:ext uri="{FF2B5EF4-FFF2-40B4-BE49-F238E27FC236}">
                <a16:creationId xmlns:a16="http://schemas.microsoft.com/office/drawing/2014/main" id="{549C0153-C0A2-79F5-6CF6-FB0691F92959}"/>
              </a:ext>
            </a:extLst>
          </p:cNvPr>
          <p:cNvSpPr/>
          <p:nvPr/>
        </p:nvSpPr>
        <p:spPr>
          <a:xfrm>
            <a:off x="8166435" y="5047482"/>
            <a:ext cx="1669075" cy="762000"/>
          </a:xfrm>
          <a:prstGeom prst="rect">
            <a:avLst/>
          </a:prstGeom>
          <a:solidFill>
            <a:schemeClr val="accent1">
              <a:alpha val="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4" name="ZoneTexte 33">
            <a:extLst>
              <a:ext uri="{FF2B5EF4-FFF2-40B4-BE49-F238E27FC236}">
                <a16:creationId xmlns:a16="http://schemas.microsoft.com/office/drawing/2014/main" id="{10544C4A-B4BD-5C2B-BC53-261A616CC7E2}"/>
              </a:ext>
            </a:extLst>
          </p:cNvPr>
          <p:cNvSpPr txBox="1"/>
          <p:nvPr/>
        </p:nvSpPr>
        <p:spPr>
          <a:xfrm>
            <a:off x="8722755" y="5207842"/>
            <a:ext cx="2021840" cy="369332"/>
          </a:xfrm>
          <a:prstGeom prst="rect">
            <a:avLst/>
          </a:prstGeom>
          <a:noFill/>
        </p:spPr>
        <p:txBody>
          <a:bodyPr wrap="square" rtlCol="0">
            <a:spAutoFit/>
          </a:bodyPr>
          <a:lstStyle/>
          <a:p>
            <a:r>
              <a:rPr lang="fr-FR"/>
              <a:t>NF</a:t>
            </a:r>
            <a:endParaRPr lang="fr-BE"/>
          </a:p>
        </p:txBody>
      </p:sp>
      <p:sp>
        <p:nvSpPr>
          <p:cNvPr id="35" name="ZoneTexte 34">
            <a:extLst>
              <a:ext uri="{FF2B5EF4-FFF2-40B4-BE49-F238E27FC236}">
                <a16:creationId xmlns:a16="http://schemas.microsoft.com/office/drawing/2014/main" id="{4BA4E540-9DC5-43EB-94ED-2E4C7EB91848}"/>
              </a:ext>
            </a:extLst>
          </p:cNvPr>
          <p:cNvSpPr txBox="1"/>
          <p:nvPr/>
        </p:nvSpPr>
        <p:spPr>
          <a:xfrm rot="18637908">
            <a:off x="10171026" y="4716584"/>
            <a:ext cx="2402959" cy="646331"/>
          </a:xfrm>
          <a:prstGeom prst="rect">
            <a:avLst/>
          </a:prstGeom>
          <a:noFill/>
        </p:spPr>
        <p:txBody>
          <a:bodyPr wrap="square" lIns="91440" tIns="45720" rIns="91440" bIns="45720" rtlCol="0" anchor="t">
            <a:spAutoFit/>
          </a:bodyPr>
          <a:lstStyle/>
          <a:p>
            <a:r>
              <a:rPr lang="fr-FR" err="1"/>
              <a:t>Treated</a:t>
            </a:r>
            <a:r>
              <a:rPr lang="fr-FR"/>
              <a:t> </a:t>
            </a:r>
          </a:p>
          <a:p>
            <a:r>
              <a:rPr lang="fr-FR"/>
              <a:t>water</a:t>
            </a:r>
            <a:endParaRPr lang="fr-BE"/>
          </a:p>
        </p:txBody>
      </p:sp>
      <p:cxnSp>
        <p:nvCxnSpPr>
          <p:cNvPr id="37" name="Connecteur droit avec flèche 36">
            <a:extLst>
              <a:ext uri="{FF2B5EF4-FFF2-40B4-BE49-F238E27FC236}">
                <a16:creationId xmlns:a16="http://schemas.microsoft.com/office/drawing/2014/main" id="{AD7F9C3E-A404-67C3-BAD8-46F527FBB942}"/>
              </a:ext>
            </a:extLst>
          </p:cNvPr>
          <p:cNvCxnSpPr/>
          <p:nvPr/>
        </p:nvCxnSpPr>
        <p:spPr>
          <a:xfrm>
            <a:off x="2441665" y="5425188"/>
            <a:ext cx="73719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eur droit avec flèche 37">
            <a:extLst>
              <a:ext uri="{FF2B5EF4-FFF2-40B4-BE49-F238E27FC236}">
                <a16:creationId xmlns:a16="http://schemas.microsoft.com/office/drawing/2014/main" id="{BF42F481-3ED0-59E0-2522-45E8FB37697B}"/>
              </a:ext>
            </a:extLst>
          </p:cNvPr>
          <p:cNvCxnSpPr/>
          <p:nvPr/>
        </p:nvCxnSpPr>
        <p:spPr>
          <a:xfrm>
            <a:off x="4897750" y="5425188"/>
            <a:ext cx="73719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eur droit avec flèche 38">
            <a:extLst>
              <a:ext uri="{FF2B5EF4-FFF2-40B4-BE49-F238E27FC236}">
                <a16:creationId xmlns:a16="http://schemas.microsoft.com/office/drawing/2014/main" id="{33D77466-008B-721E-E226-A3958F20E7A4}"/>
              </a:ext>
            </a:extLst>
          </p:cNvPr>
          <p:cNvCxnSpPr/>
          <p:nvPr/>
        </p:nvCxnSpPr>
        <p:spPr>
          <a:xfrm>
            <a:off x="7366630" y="5417863"/>
            <a:ext cx="73719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22E324B0-9B91-12ED-2A57-BFD78757621D}"/>
              </a:ext>
            </a:extLst>
          </p:cNvPr>
          <p:cNvCxnSpPr/>
          <p:nvPr/>
        </p:nvCxnSpPr>
        <p:spPr>
          <a:xfrm>
            <a:off x="9851122" y="5411248"/>
            <a:ext cx="73719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30713541-5F5D-578F-ABE1-F9E0E16F899E}"/>
              </a:ext>
            </a:extLst>
          </p:cNvPr>
          <p:cNvSpPr txBox="1"/>
          <p:nvPr/>
        </p:nvSpPr>
        <p:spPr>
          <a:xfrm rot="18637908">
            <a:off x="1319352" y="4734376"/>
            <a:ext cx="2402959" cy="369332"/>
          </a:xfrm>
          <a:prstGeom prst="rect">
            <a:avLst/>
          </a:prstGeom>
          <a:noFill/>
        </p:spPr>
        <p:txBody>
          <a:bodyPr wrap="square" lIns="91440" tIns="45720" rIns="91440" bIns="45720" rtlCol="0" anchor="t">
            <a:spAutoFit/>
          </a:bodyPr>
          <a:lstStyle/>
          <a:p>
            <a:r>
              <a:rPr lang="fr-FR"/>
              <a:t>Raw water</a:t>
            </a:r>
            <a:endParaRPr lang="fr-BE"/>
          </a:p>
        </p:txBody>
      </p:sp>
      <p:sp>
        <p:nvSpPr>
          <p:cNvPr id="42" name="ZoneTexte 41">
            <a:extLst>
              <a:ext uri="{FF2B5EF4-FFF2-40B4-BE49-F238E27FC236}">
                <a16:creationId xmlns:a16="http://schemas.microsoft.com/office/drawing/2014/main" id="{E496D940-3119-3FD0-CCFD-8FB122591B9F}"/>
              </a:ext>
            </a:extLst>
          </p:cNvPr>
          <p:cNvSpPr txBox="1"/>
          <p:nvPr/>
        </p:nvSpPr>
        <p:spPr>
          <a:xfrm>
            <a:off x="5806294" y="5224482"/>
            <a:ext cx="2021840" cy="369332"/>
          </a:xfrm>
          <a:prstGeom prst="rect">
            <a:avLst/>
          </a:prstGeom>
          <a:noFill/>
        </p:spPr>
        <p:txBody>
          <a:bodyPr wrap="square" lIns="91440" tIns="45720" rIns="91440" bIns="45720" rtlCol="0" anchor="t">
            <a:spAutoFit/>
          </a:bodyPr>
          <a:lstStyle/>
          <a:p>
            <a:r>
              <a:rPr lang="fr-FR"/>
              <a:t>AC </a:t>
            </a:r>
            <a:r>
              <a:rPr lang="fr-FR" err="1"/>
              <a:t>debulking</a:t>
            </a:r>
            <a:endParaRPr lang="fr-BE" err="1"/>
          </a:p>
        </p:txBody>
      </p:sp>
      <p:cxnSp>
        <p:nvCxnSpPr>
          <p:cNvPr id="49" name="Connecteur : en angle 48">
            <a:extLst>
              <a:ext uri="{FF2B5EF4-FFF2-40B4-BE49-F238E27FC236}">
                <a16:creationId xmlns:a16="http://schemas.microsoft.com/office/drawing/2014/main" id="{EAC97E38-EAC7-556A-541D-A2C4E6A8D929}"/>
              </a:ext>
            </a:extLst>
          </p:cNvPr>
          <p:cNvCxnSpPr>
            <a:stCxn id="33" idx="0"/>
          </p:cNvCxnSpPr>
          <p:nvPr/>
        </p:nvCxnSpPr>
        <p:spPr>
          <a:xfrm rot="16200000" flipV="1">
            <a:off x="6323223" y="2369731"/>
            <a:ext cx="417741" cy="4937761"/>
          </a:xfrm>
          <a:prstGeom prst="bentConnector2">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0" name="Connecteur droit avec flèche 49">
            <a:extLst>
              <a:ext uri="{FF2B5EF4-FFF2-40B4-BE49-F238E27FC236}">
                <a16:creationId xmlns:a16="http://schemas.microsoft.com/office/drawing/2014/main" id="{A48DE374-6EDC-4CED-5D1F-D48BCD3949B9}"/>
              </a:ext>
            </a:extLst>
          </p:cNvPr>
          <p:cNvCxnSpPr>
            <a:cxnSpLocks/>
          </p:cNvCxnSpPr>
          <p:nvPr/>
        </p:nvCxnSpPr>
        <p:spPr>
          <a:xfrm>
            <a:off x="4084478" y="4629740"/>
            <a:ext cx="1" cy="41041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Ellipse 52">
            <a:extLst>
              <a:ext uri="{FF2B5EF4-FFF2-40B4-BE49-F238E27FC236}">
                <a16:creationId xmlns:a16="http://schemas.microsoft.com/office/drawing/2014/main" id="{04D8F471-03D1-B93B-5C28-23CFDEAA4466}"/>
              </a:ext>
            </a:extLst>
          </p:cNvPr>
          <p:cNvSpPr/>
          <p:nvPr/>
        </p:nvSpPr>
        <p:spPr>
          <a:xfrm>
            <a:off x="5921075" y="4281401"/>
            <a:ext cx="1845084" cy="533004"/>
          </a:xfrm>
          <a:prstGeom prst="ellipse">
            <a:avLst/>
          </a:prstGeom>
          <a:solidFill>
            <a:schemeClr val="bg1"/>
          </a:solidFill>
          <a:ln w="28575">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4" name="ZoneTexte 53">
            <a:extLst>
              <a:ext uri="{FF2B5EF4-FFF2-40B4-BE49-F238E27FC236}">
                <a16:creationId xmlns:a16="http://schemas.microsoft.com/office/drawing/2014/main" id="{8DCE21FE-697E-F3A9-474D-100DCF952A27}"/>
              </a:ext>
            </a:extLst>
          </p:cNvPr>
          <p:cNvSpPr txBox="1"/>
          <p:nvPr/>
        </p:nvSpPr>
        <p:spPr>
          <a:xfrm>
            <a:off x="6258677" y="4373283"/>
            <a:ext cx="2021840" cy="369332"/>
          </a:xfrm>
          <a:prstGeom prst="rect">
            <a:avLst/>
          </a:prstGeom>
          <a:noFill/>
        </p:spPr>
        <p:txBody>
          <a:bodyPr wrap="square" rtlCol="0">
            <a:spAutoFit/>
          </a:bodyPr>
          <a:lstStyle/>
          <a:p>
            <a:r>
              <a:rPr lang="fr-FR"/>
              <a:t>SAFF / EC</a:t>
            </a:r>
            <a:endParaRPr lang="fr-BE"/>
          </a:p>
        </p:txBody>
      </p:sp>
      <p:sp>
        <p:nvSpPr>
          <p:cNvPr id="9" name="Titre 1">
            <a:extLst>
              <a:ext uri="{FF2B5EF4-FFF2-40B4-BE49-F238E27FC236}">
                <a16:creationId xmlns:a16="http://schemas.microsoft.com/office/drawing/2014/main" id="{268834D8-B3AC-AE59-988C-51299332310E}"/>
              </a:ext>
            </a:extLst>
          </p:cNvPr>
          <p:cNvSpPr txBox="1">
            <a:spLocks/>
          </p:cNvSpPr>
          <p:nvPr/>
        </p:nvSpPr>
        <p:spPr>
          <a:xfrm>
            <a:off x="2316358" y="603849"/>
            <a:ext cx="7559284" cy="681487"/>
          </a:xfrm>
          <a:prstGeom prst="rect">
            <a:avLst/>
          </a:prstGeom>
        </p:spPr>
        <p:txBody>
          <a:bodyPr/>
          <a:lstStyle>
            <a:lvl1pPr algn="l" defTabSz="914400" rtl="0" eaLnBrk="1" latinLnBrk="0" hangingPunct="1">
              <a:lnSpc>
                <a:spcPct val="90000"/>
              </a:lnSpc>
              <a:spcBef>
                <a:spcPct val="0"/>
              </a:spcBef>
              <a:buNone/>
              <a:defRPr sz="3200" b="0" kern="1200">
                <a:solidFill>
                  <a:schemeClr val="tx1"/>
                </a:solidFill>
                <a:effectLst/>
                <a:latin typeface="+mj-lt"/>
                <a:ea typeface="+mj-ea"/>
                <a:cs typeface="+mj-cs"/>
              </a:defRPr>
            </a:lvl1pPr>
          </a:lstStyle>
          <a:p>
            <a:pPr algn="ctr"/>
            <a:r>
              <a:rPr lang="fr-BE"/>
              <a:t>Filières de traitement</a:t>
            </a:r>
          </a:p>
        </p:txBody>
      </p:sp>
    </p:spTree>
    <p:extLst>
      <p:ext uri="{BB962C8B-B14F-4D97-AF65-F5344CB8AC3E}">
        <p14:creationId xmlns:p14="http://schemas.microsoft.com/office/powerpoint/2010/main" val="891696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8106A-8B65-2FF6-4DED-61E2312DC52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23115B3-0CD4-4179-FA65-50466A752F77}"/>
              </a:ext>
            </a:extLst>
          </p:cNvPr>
          <p:cNvSpPr>
            <a:spLocks noGrp="1"/>
          </p:cNvSpPr>
          <p:nvPr>
            <p:ph type="title"/>
          </p:nvPr>
        </p:nvSpPr>
        <p:spPr>
          <a:xfrm>
            <a:off x="2644326" y="2426345"/>
            <a:ext cx="8681581" cy="1325563"/>
          </a:xfrm>
        </p:spPr>
        <p:txBody>
          <a:bodyPr lIns="91440" tIns="45720" rIns="91440" bIns="45720" anchor="t"/>
          <a:lstStyle/>
          <a:p>
            <a:pPr algn="ctr"/>
            <a:r>
              <a:rPr lang="fr-FR" sz="4800">
                <a:latin typeface="Arial"/>
                <a:cs typeface="Arial"/>
              </a:rPr>
              <a:t>Du prélèvement sur le terrain à la quantification au laboratoire</a:t>
            </a:r>
            <a:endParaRPr lang="fr-FR"/>
          </a:p>
        </p:txBody>
      </p:sp>
      <p:sp>
        <p:nvSpPr>
          <p:cNvPr id="3" name="Espace réservé du contenu 2">
            <a:extLst>
              <a:ext uri="{FF2B5EF4-FFF2-40B4-BE49-F238E27FC236}">
                <a16:creationId xmlns:a16="http://schemas.microsoft.com/office/drawing/2014/main" id="{371A0C29-9F5D-5DD4-223B-EC5A52D38D8C}"/>
              </a:ext>
            </a:extLst>
          </p:cNvPr>
          <p:cNvSpPr>
            <a:spLocks noGrp="1"/>
          </p:cNvSpPr>
          <p:nvPr>
            <p:ph sz="half" idx="1"/>
          </p:nvPr>
        </p:nvSpPr>
        <p:spPr>
          <a:xfrm>
            <a:off x="4467221" y="1485656"/>
            <a:ext cx="2254039" cy="453927"/>
          </a:xfrm>
        </p:spPr>
        <p:txBody>
          <a:bodyPr/>
          <a:lstStyle/>
          <a:p>
            <a:pPr>
              <a:buBlip>
                <a:blip r:embed="rId2"/>
              </a:buBlip>
            </a:pPr>
            <a:r>
              <a:rPr lang="fr-FR"/>
              <a:t> Clovis Wouters</a:t>
            </a:r>
          </a:p>
        </p:txBody>
      </p:sp>
    </p:spTree>
    <p:extLst>
      <p:ext uri="{BB962C8B-B14F-4D97-AF65-F5344CB8AC3E}">
        <p14:creationId xmlns:p14="http://schemas.microsoft.com/office/powerpoint/2010/main" val="2594536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14A92-E5DC-0550-1B75-06ED63E29A1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65911DA-DCB6-80D2-326C-2888DA498A1A}"/>
              </a:ext>
            </a:extLst>
          </p:cNvPr>
          <p:cNvSpPr>
            <a:spLocks noGrp="1"/>
          </p:cNvSpPr>
          <p:nvPr>
            <p:ph type="title"/>
          </p:nvPr>
        </p:nvSpPr>
        <p:spPr>
          <a:xfrm>
            <a:off x="2316358" y="603849"/>
            <a:ext cx="7559284" cy="681487"/>
          </a:xfrm>
        </p:spPr>
        <p:txBody>
          <a:bodyPr/>
          <a:lstStyle/>
          <a:p>
            <a:r>
              <a:rPr lang="fr-BE"/>
              <a:t>Mode d’échantillonnage des PFAS</a:t>
            </a:r>
          </a:p>
        </p:txBody>
      </p:sp>
      <p:sp>
        <p:nvSpPr>
          <p:cNvPr id="3" name="Espace réservé du contenu 2">
            <a:extLst>
              <a:ext uri="{FF2B5EF4-FFF2-40B4-BE49-F238E27FC236}">
                <a16:creationId xmlns:a16="http://schemas.microsoft.com/office/drawing/2014/main" id="{D915C930-F4E4-1DC2-F033-F1A1B5D07FBD}"/>
              </a:ext>
            </a:extLst>
          </p:cNvPr>
          <p:cNvSpPr>
            <a:spLocks noGrp="1"/>
          </p:cNvSpPr>
          <p:nvPr>
            <p:ph sz="half" idx="1"/>
          </p:nvPr>
        </p:nvSpPr>
        <p:spPr>
          <a:xfrm>
            <a:off x="12312108" y="1128352"/>
            <a:ext cx="10084279" cy="4597878"/>
          </a:xfrm>
        </p:spPr>
        <p:txBody>
          <a:bodyPr/>
          <a:lstStyle/>
          <a:p>
            <a:pPr indent="0">
              <a:lnSpc>
                <a:spcPct val="150000"/>
              </a:lnSpc>
              <a:spcAft>
                <a:spcPts val="800"/>
              </a:spcAft>
              <a:buNone/>
            </a:pPr>
            <a:r>
              <a:rPr lang="fr-FR" sz="1200" b="1" u="sng" kern="100">
                <a:effectLst/>
                <a:latin typeface="Calibri" panose="020F0502020204030204" pitchFamily="34" charset="0"/>
                <a:ea typeface="Calibri" panose="020F0502020204030204" pitchFamily="34" charset="0"/>
                <a:cs typeface="Times New Roman" panose="02020603050405020304" pitchFamily="18" charset="0"/>
              </a:rPr>
              <a:t>Prélèvement pour l’analyse des PFAS</a:t>
            </a:r>
            <a:endParaRPr lang="fr-BE" sz="1200" kern="100">
              <a:effectLst/>
              <a:latin typeface="Aptos" panose="020B0004020202020204" pitchFamily="34" charset="0"/>
              <a:ea typeface="Aptos" panose="020B0004020202020204" pitchFamily="34" charset="0"/>
              <a:cs typeface="Times New Roman" panose="02020603050405020304" pitchFamily="18" charset="0"/>
            </a:endParaRPr>
          </a:p>
          <a:p>
            <a:pPr marL="457200" indent="0">
              <a:lnSpc>
                <a:spcPct val="115000"/>
              </a:lnSpc>
              <a:spcAft>
                <a:spcPts val="800"/>
              </a:spcAft>
              <a:buNone/>
            </a:pPr>
            <a:r>
              <a:rPr lang="fr-FR" sz="1200" b="1" kern="100">
                <a:effectLst/>
                <a:latin typeface="Calibri" panose="020F0502020204030204" pitchFamily="34" charset="0"/>
                <a:ea typeface="Calibri" panose="020F0502020204030204" pitchFamily="34" charset="0"/>
                <a:cs typeface="Times New Roman" panose="02020603050405020304" pitchFamily="18" charset="0"/>
              </a:rPr>
              <a:t> </a:t>
            </a:r>
            <a:r>
              <a:rPr lang="fr-BE" sz="1200" kern="100">
                <a:effectLst/>
                <a:latin typeface="Calibri" panose="020F0502020204030204" pitchFamily="34" charset="0"/>
                <a:ea typeface="Calibri" panose="020F0502020204030204" pitchFamily="34" charset="0"/>
                <a:cs typeface="Times New Roman" panose="02020603050405020304" pitchFamily="18" charset="0"/>
              </a:rPr>
              <a:t>Bien que très peu d’études existent sur la quantification des contaminations croisées lors du prélèvement des échantillons, des précautions supplémentaires par rapport aux campagnes d’autres micropolluants sont suggérées afin de diminuer les risques de contamination. Le temps de contact a également un impact possible sur les risques de contamination. </a:t>
            </a:r>
            <a:endParaRPr lang="fr-BE" sz="1200" kern="100">
              <a:effectLst/>
              <a:latin typeface="Aptos" panose="020B0004020202020204" pitchFamily="34" charset="0"/>
              <a:ea typeface="Aptos" panose="020B0004020202020204" pitchFamily="34" charset="0"/>
              <a:cs typeface="Times New Roman" panose="02020603050405020304" pitchFamily="18" charset="0"/>
            </a:endParaRPr>
          </a:p>
          <a:p>
            <a:pPr marL="220980" indent="0">
              <a:lnSpc>
                <a:spcPct val="115000"/>
              </a:lnSpc>
              <a:spcAft>
                <a:spcPts val="800"/>
              </a:spcAft>
              <a:buNone/>
            </a:pPr>
            <a:r>
              <a:rPr lang="fr-BE" sz="1200" kern="100">
                <a:effectLst/>
                <a:latin typeface="Calibri" panose="020F0502020204030204" pitchFamily="34" charset="0"/>
                <a:ea typeface="Calibri" panose="020F0502020204030204" pitchFamily="34" charset="0"/>
                <a:cs typeface="Times New Roman" panose="02020603050405020304" pitchFamily="18" charset="0"/>
              </a:rPr>
              <a:t> </a:t>
            </a:r>
            <a:r>
              <a:rPr lang="fr-BE" sz="1200" b="1" i="1" kern="100">
                <a:effectLst/>
                <a:latin typeface="Calibri" panose="020F0502020204030204" pitchFamily="34" charset="0"/>
                <a:ea typeface="Calibri" panose="020F0502020204030204" pitchFamily="34" charset="0"/>
                <a:cs typeface="Times New Roman" panose="02020603050405020304" pitchFamily="18" charset="0"/>
              </a:rPr>
              <a:t>Sources de contamination</a:t>
            </a:r>
            <a:endParaRPr lang="fr-BE" sz="1200" kern="100">
              <a:effectLst/>
              <a:latin typeface="Aptos" panose="020B0004020202020204" pitchFamily="34" charset="0"/>
              <a:ea typeface="Aptos" panose="020B0004020202020204" pitchFamily="34" charset="0"/>
              <a:cs typeface="Times New Roman" panose="02020603050405020304" pitchFamily="18" charset="0"/>
            </a:endParaRPr>
          </a:p>
          <a:p>
            <a:pPr marL="220980" indent="0" algn="just">
              <a:lnSpc>
                <a:spcPct val="115000"/>
              </a:lnSpc>
              <a:spcAft>
                <a:spcPts val="800"/>
              </a:spcAft>
              <a:buNone/>
            </a:pPr>
            <a:r>
              <a:rPr lang="fr-BE" sz="1200" kern="100">
                <a:effectLst/>
                <a:latin typeface="Calibri" panose="020F0502020204030204" pitchFamily="34" charset="0"/>
                <a:ea typeface="Calibri" panose="020F0502020204030204" pitchFamily="34" charset="0"/>
                <a:cs typeface="Times New Roman" panose="02020603050405020304" pitchFamily="18" charset="0"/>
              </a:rPr>
              <a:t>Les sources potentielles de contamination croisée sont le matériel utilisé pour le prélèvement et le nettoyage, les équipements de protection des préleveurs, les produits de protection (ex. : imperméabilisant, crème solaire), les produits d’hygiène (ex : déodorant), les emballages alimentaires et l’atmosphère environnante</a:t>
            </a:r>
            <a:r>
              <a:rPr lang="fr-BE" sz="1200" u="sng" kern="100" baseline="30000">
                <a:solidFill>
                  <a:srgbClr val="467886"/>
                </a:solidFill>
                <a:effectLst/>
                <a:latin typeface="Calibri" panose="020F0502020204030204" pitchFamily="34" charset="0"/>
                <a:ea typeface="Calibri" panose="020F0502020204030204" pitchFamily="34" charset="0"/>
                <a:cs typeface="Times New Roman" panose="02020603050405020304" pitchFamily="18" charset="0"/>
                <a:hlinkClick r:id="rId2"/>
              </a:rPr>
              <a:t>[2]</a:t>
            </a:r>
            <a:r>
              <a:rPr lang="fr-BE" sz="1200" kern="100">
                <a:effectLst/>
                <a:latin typeface="Calibri" panose="020F0502020204030204" pitchFamily="34" charset="0"/>
                <a:ea typeface="Calibri" panose="020F0502020204030204" pitchFamily="34" charset="0"/>
                <a:cs typeface="Times New Roman" panose="02020603050405020304" pitchFamily="18" charset="0"/>
              </a:rPr>
              <a:t>. </a:t>
            </a:r>
          </a:p>
          <a:p>
            <a:pPr marL="220980" indent="0" algn="just">
              <a:lnSpc>
                <a:spcPct val="115000"/>
              </a:lnSpc>
              <a:spcAft>
                <a:spcPts val="800"/>
              </a:spcAft>
              <a:buNone/>
            </a:pPr>
            <a:r>
              <a:rPr lang="fr-BE" sz="1200" kern="100">
                <a:latin typeface="Aptos" panose="020B0004020202020204" pitchFamily="34" charset="0"/>
                <a:ea typeface="Calibri" panose="020F0502020204030204" pitchFamily="34" charset="0"/>
                <a:cs typeface="Times New Roman" panose="02020603050405020304" pitchFamily="18" charset="0"/>
              </a:rPr>
              <a:t>M</a:t>
            </a:r>
            <a:r>
              <a:rPr lang="fr-BE" sz="1200" kern="100">
                <a:effectLst/>
                <a:latin typeface="Calibri" panose="020F0502020204030204" pitchFamily="34" charset="0"/>
                <a:ea typeface="Calibri" panose="020F0502020204030204" pitchFamily="34" charset="0"/>
                <a:cs typeface="Times New Roman" panose="02020603050405020304" pitchFamily="18" charset="0"/>
              </a:rPr>
              <a:t>atériel de prélèvement</a:t>
            </a:r>
            <a:endParaRPr lang="fr-BE" sz="1200" kern="100">
              <a:effectLst/>
              <a:latin typeface="Aptos" panose="020B0004020202020204" pitchFamily="34" charset="0"/>
              <a:ea typeface="Aptos" panose="020B0004020202020204" pitchFamily="34" charset="0"/>
              <a:cs typeface="Times New Roman" panose="02020603050405020304" pitchFamily="18" charset="0"/>
            </a:endParaRPr>
          </a:p>
          <a:p>
            <a:pPr marL="457200" indent="0">
              <a:lnSpc>
                <a:spcPct val="115000"/>
              </a:lnSpc>
              <a:buNone/>
            </a:pPr>
            <a:r>
              <a:rPr lang="fr-BE" sz="1200" kern="100">
                <a:effectLst/>
                <a:latin typeface="Calibri" panose="020F0502020204030204" pitchFamily="34" charset="0"/>
                <a:ea typeface="Calibri" panose="020F0502020204030204" pitchFamily="34" charset="0"/>
                <a:cs typeface="Times New Roman" panose="02020603050405020304" pitchFamily="18" charset="0"/>
              </a:rPr>
              <a:t>Matériel autorisé : Polyéthylène haute densité (PEHD) (évite les phénomènes de sorption), polypropylène, bouchon avec revêtement en PEHD, silicone acétate, gants en nitrile sans poudre.</a:t>
            </a:r>
            <a:endParaRPr lang="fr-BE" sz="1200" kern="100">
              <a:effectLst/>
              <a:latin typeface="Aptos" panose="020B0004020202020204" pitchFamily="34" charset="0"/>
              <a:ea typeface="Aptos" panose="020B0004020202020204" pitchFamily="34" charset="0"/>
              <a:cs typeface="Times New Roman" panose="02020603050405020304" pitchFamily="18" charset="0"/>
            </a:endParaRPr>
          </a:p>
          <a:p>
            <a:pPr marL="457200" indent="0">
              <a:lnSpc>
                <a:spcPct val="115000"/>
              </a:lnSpc>
              <a:buNone/>
            </a:pPr>
            <a:r>
              <a:rPr lang="fr-BE" sz="1200" kern="100">
                <a:effectLst/>
                <a:latin typeface="Calibri" panose="020F0502020204030204" pitchFamily="34" charset="0"/>
                <a:ea typeface="Calibri" panose="020F0502020204030204" pitchFamily="34" charset="0"/>
                <a:cs typeface="Times New Roman" panose="02020603050405020304" pitchFamily="18" charset="0"/>
              </a:rPr>
              <a:t>Matériel non autorisé : tout matériel contenant des composés fluorés comme le téflon, gants en latex.</a:t>
            </a:r>
            <a:endParaRPr lang="fr-BE" sz="1200" kern="100">
              <a:effectLst/>
              <a:latin typeface="Aptos" panose="020B0004020202020204" pitchFamily="34" charset="0"/>
              <a:ea typeface="Aptos" panose="020B0004020202020204" pitchFamily="34" charset="0"/>
              <a:cs typeface="Times New Roman" panose="02020603050405020304" pitchFamily="18" charset="0"/>
            </a:endParaRPr>
          </a:p>
          <a:p>
            <a:pPr marL="457200" indent="0">
              <a:lnSpc>
                <a:spcPct val="115000"/>
              </a:lnSpc>
              <a:buNone/>
            </a:pPr>
            <a:r>
              <a:rPr lang="fr-BE" sz="1200" kern="100">
                <a:effectLst/>
                <a:latin typeface="Calibri" panose="020F0502020204030204" pitchFamily="34" charset="0"/>
                <a:ea typeface="Calibri" panose="020F0502020204030204" pitchFamily="34" charset="0"/>
                <a:cs typeface="Times New Roman" panose="02020603050405020304" pitchFamily="18" charset="0"/>
              </a:rPr>
              <a:t>Matériel à éviter si un blanc n’a pas été fait : matériel en LDPE, container en verre (surtout si le contact est de longue durée).  </a:t>
            </a:r>
            <a:endParaRPr lang="fr-BE"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44F4C06-2732-FAC8-F135-CD34D33D0226}"/>
              </a:ext>
            </a:extLst>
          </p:cNvPr>
          <p:cNvSpPr txBox="1">
            <a:spLocks/>
          </p:cNvSpPr>
          <p:nvPr/>
        </p:nvSpPr>
        <p:spPr>
          <a:xfrm>
            <a:off x="725589" y="1280753"/>
            <a:ext cx="8076305" cy="5740877"/>
          </a:xfrm>
          <a:prstGeom prst="rect">
            <a:avLst/>
          </a:prstGeom>
        </p:spPr>
        <p:txBody>
          <a:bodyPr lIns="91440" tIns="45720" rIns="91440" bIns="45720" numCol="1" anchor="t"/>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b="1" i="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50000"/>
              </a:lnSpc>
              <a:spcAft>
                <a:spcPts val="800"/>
              </a:spcAft>
              <a:buNone/>
            </a:pPr>
            <a:r>
              <a:rPr lang="fr-FR" u="sng" kern="100">
                <a:latin typeface="Calibri"/>
                <a:ea typeface="Calibri"/>
                <a:cs typeface="Times New Roman"/>
              </a:rPr>
              <a:t>1.Dosage ponctuel:</a:t>
            </a:r>
            <a:r>
              <a:rPr lang="fr-FR" kern="100">
                <a:latin typeface="Calibri"/>
                <a:ea typeface="Calibri"/>
                <a:cs typeface="Times New Roman"/>
              </a:rPr>
              <a:t> </a:t>
            </a:r>
            <a:br>
              <a:rPr lang="fr-FR" kern="100">
                <a:latin typeface="Calibri"/>
                <a:ea typeface="Calibri"/>
                <a:cs typeface="Times New Roman"/>
              </a:rPr>
            </a:br>
            <a:r>
              <a:rPr lang="fr-FR" kern="100">
                <a:latin typeface="Calibri"/>
                <a:ea typeface="Calibri"/>
                <a:cs typeface="Calibri"/>
              </a:rPr>
              <a:t>Flacon 50 à 500 </a:t>
            </a:r>
            <a:r>
              <a:rPr lang="fr-FR" kern="100" err="1">
                <a:latin typeface="Calibri"/>
                <a:ea typeface="Calibri"/>
                <a:cs typeface="Calibri"/>
              </a:rPr>
              <a:t>mL</a:t>
            </a:r>
            <a:r>
              <a:rPr lang="fr-FR" kern="100">
                <a:latin typeface="Calibri"/>
                <a:ea typeface="Calibri"/>
                <a:cs typeface="Calibri"/>
              </a:rPr>
              <a:t>, 10 cm en dessous de la surface, goulot vers l’amont et n’ouvrir le flacon qu’une fois celui-ci immergé. Remplir le flacon jusqu’au col. Flacon à usage unique </a:t>
            </a:r>
            <a:r>
              <a:rPr lang="fr-BE" kern="100">
                <a:latin typeface="Aptos"/>
                <a:ea typeface="Calibri"/>
                <a:cs typeface="Calibri"/>
              </a:rPr>
              <a:t>en </a:t>
            </a:r>
            <a:r>
              <a:rPr lang="fr-BE" kern="100">
                <a:latin typeface="Calibri"/>
                <a:ea typeface="Calibri"/>
                <a:cs typeface="Calibri"/>
              </a:rPr>
              <a:t>Polyéthylène à haute densité (PEHD) ou polypropylène</a:t>
            </a:r>
            <a:endParaRPr lang="fr-BE" b="0" kern="100">
              <a:solidFill>
                <a:srgbClr val="000000"/>
              </a:solidFill>
              <a:latin typeface="Calibri"/>
              <a:ea typeface="Calibri"/>
              <a:cs typeface="Calibri"/>
            </a:endParaRPr>
          </a:p>
          <a:p>
            <a:pPr marL="514350" indent="-285750">
              <a:lnSpc>
                <a:spcPct val="150000"/>
              </a:lnSpc>
              <a:spcAft>
                <a:spcPts val="800"/>
              </a:spcAft>
            </a:pPr>
            <a:r>
              <a:rPr lang="fr-FR" kern="100">
                <a:latin typeface="Calibri"/>
                <a:ea typeface="Calibri"/>
                <a:cs typeface="Times New Roman"/>
              </a:rPr>
              <a:t>Image de la situation à un instant T, varie en fonction </a:t>
            </a:r>
            <a:r>
              <a:rPr lang="fr-FR" kern="100">
                <a:latin typeface="Calibri"/>
                <a:ea typeface="Calibri"/>
                <a:cs typeface="Calibri"/>
              </a:rPr>
              <a:t>du flux, des activités des industriels, etc.</a:t>
            </a:r>
          </a:p>
          <a:p>
            <a:pPr marL="514350" indent="-285750">
              <a:lnSpc>
                <a:spcPct val="150000"/>
              </a:lnSpc>
              <a:spcAft>
                <a:spcPts val="800"/>
              </a:spcAft>
            </a:pPr>
            <a:r>
              <a:rPr lang="fr-FR" kern="100">
                <a:latin typeface="Calibri"/>
                <a:ea typeface="Calibri"/>
                <a:cs typeface="Calibri"/>
              </a:rPr>
              <a:t>Source de contamination: </a:t>
            </a:r>
            <a:br>
              <a:rPr lang="fr-FR" kern="100">
                <a:latin typeface="Calibri"/>
                <a:ea typeface="Calibri"/>
                <a:cs typeface="Calibri"/>
              </a:rPr>
            </a:br>
            <a:r>
              <a:rPr lang="fr-FR" kern="100">
                <a:latin typeface="Calibri"/>
                <a:ea typeface="Calibri"/>
                <a:cs typeface="Calibri"/>
              </a:rPr>
              <a:t>Venant principalement du préleveur: </a:t>
            </a:r>
            <a:br>
              <a:rPr lang="fr-FR" kern="100">
                <a:latin typeface="Calibri"/>
                <a:ea typeface="Calibri"/>
                <a:cs typeface="Calibri"/>
              </a:rPr>
            </a:br>
            <a:r>
              <a:rPr lang="fr-FR" kern="100">
                <a:latin typeface="Calibri"/>
                <a:ea typeface="Calibri"/>
                <a:cs typeface="Calibri"/>
              </a:rPr>
              <a:t>- L</a:t>
            </a:r>
            <a:r>
              <a:rPr lang="fr-BE" kern="100">
                <a:latin typeface="Calibri"/>
                <a:ea typeface="Calibri"/>
                <a:cs typeface="Calibri"/>
              </a:rPr>
              <a:t>es équipements de protection des préleveurs</a:t>
            </a:r>
            <a:br>
              <a:rPr lang="fr-BE" kern="100">
                <a:latin typeface="Calibri"/>
                <a:ea typeface="Calibri"/>
                <a:cs typeface="Calibri"/>
              </a:rPr>
            </a:br>
            <a:r>
              <a:rPr lang="fr-BE" kern="100">
                <a:latin typeface="Calibri"/>
                <a:ea typeface="Calibri"/>
                <a:cs typeface="Calibri"/>
              </a:rPr>
              <a:t>- Les produits de protection (ex. : imperméabilisant, crème solaire)</a:t>
            </a:r>
            <a:br>
              <a:rPr lang="fr-BE" kern="100">
                <a:latin typeface="Calibri"/>
                <a:ea typeface="Calibri"/>
                <a:cs typeface="Calibri"/>
              </a:rPr>
            </a:br>
            <a:r>
              <a:rPr lang="fr-BE" kern="100">
                <a:latin typeface="Calibri"/>
                <a:ea typeface="Calibri"/>
                <a:cs typeface="Calibri"/>
              </a:rPr>
              <a:t>- Les produits d’hygiène (ex : déodorant)</a:t>
            </a:r>
            <a:br>
              <a:rPr lang="fr-BE" kern="100">
                <a:latin typeface="Calibri"/>
                <a:ea typeface="Calibri"/>
                <a:cs typeface="Calibri"/>
              </a:rPr>
            </a:br>
            <a:endParaRPr lang="fr-BE" kern="100">
              <a:latin typeface="Calibri"/>
              <a:ea typeface="Calibri"/>
              <a:cs typeface="Calibri"/>
            </a:endParaRPr>
          </a:p>
          <a:p>
            <a:pPr indent="0">
              <a:lnSpc>
                <a:spcPct val="150000"/>
              </a:lnSpc>
              <a:spcAft>
                <a:spcPts val="800"/>
              </a:spcAft>
              <a:buNone/>
            </a:pPr>
            <a:endParaRPr lang="fr-FR" kern="100">
              <a:latin typeface="Calibri"/>
              <a:ea typeface="Calibri"/>
              <a:cs typeface="Times New Roman"/>
            </a:endParaRPr>
          </a:p>
          <a:p>
            <a:pPr indent="0">
              <a:lnSpc>
                <a:spcPct val="150000"/>
              </a:lnSpc>
              <a:spcAft>
                <a:spcPts val="800"/>
              </a:spcAft>
              <a:buNone/>
            </a:pPr>
            <a:endParaRPr lang="fr-FR" kern="100">
              <a:latin typeface="Calibri"/>
              <a:ea typeface="Calibri"/>
              <a:cs typeface="Times New Roman"/>
            </a:endParaRPr>
          </a:p>
          <a:p>
            <a:pPr indent="0">
              <a:lnSpc>
                <a:spcPct val="150000"/>
              </a:lnSpc>
              <a:spcAft>
                <a:spcPts val="800"/>
              </a:spcAft>
              <a:buNone/>
            </a:pPr>
            <a:endParaRPr lang="fr-FR" kern="100">
              <a:solidFill>
                <a:srgbClr val="009FE3"/>
              </a:solidFill>
              <a:latin typeface="Calibri"/>
              <a:ea typeface="Calibri"/>
              <a:cs typeface="Times New Roman"/>
            </a:endParaRPr>
          </a:p>
          <a:p>
            <a:pPr marL="0" indent="0">
              <a:lnSpc>
                <a:spcPct val="100000"/>
              </a:lnSpc>
              <a:spcBef>
                <a:spcPts val="0"/>
              </a:spcBef>
              <a:buNone/>
            </a:pPr>
            <a:endParaRPr lang="en-US" b="0" kern="100">
              <a:solidFill>
                <a:srgbClr val="000000"/>
              </a:solidFill>
              <a:latin typeface="Calibri"/>
              <a:ea typeface="Calibri"/>
              <a:cs typeface="Calibri"/>
            </a:endParaRPr>
          </a:p>
          <a:p>
            <a:pPr indent="0">
              <a:lnSpc>
                <a:spcPct val="150000"/>
              </a:lnSpc>
              <a:spcAft>
                <a:spcPts val="800"/>
              </a:spcAft>
              <a:buNone/>
            </a:pPr>
            <a:endParaRPr lang="fr-FR" sz="1200" kern="100">
              <a:solidFill>
                <a:srgbClr val="009FE3"/>
              </a:solidFill>
              <a:latin typeface="Calibri"/>
              <a:ea typeface="Calibri"/>
              <a:cs typeface="Times New Roman"/>
            </a:endParaRPr>
          </a:p>
          <a:p>
            <a:pPr indent="0">
              <a:lnSpc>
                <a:spcPct val="150000"/>
              </a:lnSpc>
              <a:spcAft>
                <a:spcPts val="800"/>
              </a:spcAft>
              <a:buNone/>
            </a:pPr>
            <a:endParaRPr lang="fr-FR">
              <a:ea typeface="Calibri"/>
            </a:endParaRPr>
          </a:p>
        </p:txBody>
      </p:sp>
      <p:pic>
        <p:nvPicPr>
          <p:cNvPr id="4" name="Image 3" descr="Une image contenant texte, Bouteille en plastique, bouteille d’eau, sol&#10;&#10;Description générée automatiquement">
            <a:extLst>
              <a:ext uri="{FF2B5EF4-FFF2-40B4-BE49-F238E27FC236}">
                <a16:creationId xmlns:a16="http://schemas.microsoft.com/office/drawing/2014/main" id="{6FE0CB77-BCD5-8CEA-2E14-D57D455FF28A}"/>
              </a:ext>
            </a:extLst>
          </p:cNvPr>
          <p:cNvPicPr>
            <a:picLocks noChangeAspect="1"/>
          </p:cNvPicPr>
          <p:nvPr/>
        </p:nvPicPr>
        <p:blipFill>
          <a:blip r:embed="rId3"/>
          <a:stretch>
            <a:fillRect/>
          </a:stretch>
        </p:blipFill>
        <p:spPr>
          <a:xfrm>
            <a:off x="8804188" y="1376405"/>
            <a:ext cx="2564029" cy="1716217"/>
          </a:xfrm>
          <a:prstGeom prst="rect">
            <a:avLst/>
          </a:prstGeom>
        </p:spPr>
      </p:pic>
      <p:pic>
        <p:nvPicPr>
          <p:cNvPr id="6" name="Image 5" descr="Une image contenant habits, personne, Col bleu, vêtements de travail&#10;&#10;Description générée automatiquement">
            <a:extLst>
              <a:ext uri="{FF2B5EF4-FFF2-40B4-BE49-F238E27FC236}">
                <a16:creationId xmlns:a16="http://schemas.microsoft.com/office/drawing/2014/main" id="{7245A1C5-3D4A-63BA-19FA-475D11A736C3}"/>
              </a:ext>
            </a:extLst>
          </p:cNvPr>
          <p:cNvPicPr>
            <a:picLocks noChangeAspect="1"/>
          </p:cNvPicPr>
          <p:nvPr/>
        </p:nvPicPr>
        <p:blipFill>
          <a:blip r:embed="rId4"/>
          <a:stretch>
            <a:fillRect/>
          </a:stretch>
        </p:blipFill>
        <p:spPr>
          <a:xfrm rot="5400000">
            <a:off x="8446875" y="4620397"/>
            <a:ext cx="2374557" cy="1651687"/>
          </a:xfrm>
          <a:prstGeom prst="rect">
            <a:avLst/>
          </a:prstGeom>
        </p:spPr>
      </p:pic>
    </p:spTree>
    <p:extLst>
      <p:ext uri="{BB962C8B-B14F-4D97-AF65-F5344CB8AC3E}">
        <p14:creationId xmlns:p14="http://schemas.microsoft.com/office/powerpoint/2010/main" val="1022847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14A92-E5DC-0550-1B75-06ED63E29A1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65911DA-DCB6-80D2-326C-2888DA498A1A}"/>
              </a:ext>
            </a:extLst>
          </p:cNvPr>
          <p:cNvSpPr>
            <a:spLocks noGrp="1"/>
          </p:cNvSpPr>
          <p:nvPr>
            <p:ph type="title"/>
          </p:nvPr>
        </p:nvSpPr>
        <p:spPr>
          <a:xfrm>
            <a:off x="2316358" y="603849"/>
            <a:ext cx="7559284" cy="681487"/>
          </a:xfrm>
        </p:spPr>
        <p:txBody>
          <a:bodyPr/>
          <a:lstStyle/>
          <a:p>
            <a:r>
              <a:rPr lang="fr-BE"/>
              <a:t>Mode d’échantillonnage des PFAS</a:t>
            </a:r>
          </a:p>
        </p:txBody>
      </p:sp>
      <p:sp>
        <p:nvSpPr>
          <p:cNvPr id="3" name="Espace réservé du contenu 2">
            <a:extLst>
              <a:ext uri="{FF2B5EF4-FFF2-40B4-BE49-F238E27FC236}">
                <a16:creationId xmlns:a16="http://schemas.microsoft.com/office/drawing/2014/main" id="{D915C930-F4E4-1DC2-F033-F1A1B5D07FBD}"/>
              </a:ext>
            </a:extLst>
          </p:cNvPr>
          <p:cNvSpPr>
            <a:spLocks noGrp="1"/>
          </p:cNvSpPr>
          <p:nvPr>
            <p:ph sz="half" idx="1"/>
          </p:nvPr>
        </p:nvSpPr>
        <p:spPr>
          <a:xfrm>
            <a:off x="12312108" y="1128352"/>
            <a:ext cx="10084279" cy="4597878"/>
          </a:xfrm>
        </p:spPr>
        <p:txBody>
          <a:bodyPr lIns="91440" tIns="45720" rIns="91440" bIns="45720" numCol="1" anchor="t"/>
          <a:lstStyle/>
          <a:p>
            <a:pPr indent="0">
              <a:lnSpc>
                <a:spcPct val="150000"/>
              </a:lnSpc>
              <a:spcAft>
                <a:spcPts val="800"/>
              </a:spcAft>
              <a:buNone/>
            </a:pPr>
            <a:r>
              <a:rPr lang="fr-FR" sz="1200" b="1" u="sng" kern="100">
                <a:effectLst/>
                <a:latin typeface="Calibri"/>
                <a:ea typeface="Calibri"/>
                <a:cs typeface="Times New Roman"/>
              </a:rPr>
              <a:t>Prélèvement pour l’analyse des PFAS</a:t>
            </a:r>
            <a:endParaRPr lang="fr-BE" sz="1200" kern="100">
              <a:effectLst/>
              <a:latin typeface="Calibri"/>
              <a:ea typeface="Calibri"/>
              <a:cs typeface="Times New Roman"/>
            </a:endParaRPr>
          </a:p>
          <a:p>
            <a:pPr marL="457200" indent="0">
              <a:lnSpc>
                <a:spcPct val="115000"/>
              </a:lnSpc>
              <a:spcAft>
                <a:spcPts val="800"/>
              </a:spcAft>
              <a:buNone/>
            </a:pPr>
            <a:r>
              <a:rPr lang="fr-FR" sz="1200" b="1" kern="100">
                <a:effectLst/>
                <a:latin typeface="Calibri"/>
                <a:ea typeface="Calibri"/>
                <a:cs typeface="Times New Roman"/>
              </a:rPr>
              <a:t> </a:t>
            </a:r>
            <a:r>
              <a:rPr lang="fr-BE" sz="1200" kern="100">
                <a:effectLst/>
                <a:latin typeface="Calibri"/>
                <a:ea typeface="Calibri"/>
                <a:cs typeface="Times New Roman"/>
              </a:rPr>
              <a:t>Bien que très peu d’études existent sur la quantification des contaminations croisées lors du prélèvement des échantillons, des précautions supplémentaires par rapport aux campagnes d’autres micropolluants sont suggérées afin de diminuer les risques de contamination. Le temps de contact a également un impact possible sur les risques de contamination. </a:t>
            </a:r>
          </a:p>
          <a:p>
            <a:pPr marL="220980" indent="0">
              <a:lnSpc>
                <a:spcPct val="115000"/>
              </a:lnSpc>
              <a:spcAft>
                <a:spcPts val="800"/>
              </a:spcAft>
              <a:buNone/>
            </a:pPr>
            <a:r>
              <a:rPr lang="fr-BE" sz="1200" kern="100">
                <a:effectLst/>
                <a:latin typeface="Calibri"/>
                <a:ea typeface="Calibri"/>
                <a:cs typeface="Times New Roman"/>
              </a:rPr>
              <a:t> </a:t>
            </a:r>
            <a:r>
              <a:rPr lang="fr-BE" sz="1200" b="1" i="1" kern="100">
                <a:effectLst/>
                <a:latin typeface="Calibri"/>
                <a:ea typeface="Calibri"/>
                <a:cs typeface="Times New Roman"/>
              </a:rPr>
              <a:t>Sources de contamination</a:t>
            </a:r>
            <a:endParaRPr lang="fr-BE" sz="1200" kern="100">
              <a:effectLst/>
              <a:latin typeface="Calibri"/>
              <a:ea typeface="Calibri"/>
              <a:cs typeface="Times New Roman"/>
            </a:endParaRPr>
          </a:p>
          <a:p>
            <a:pPr marL="220980" indent="0" algn="just">
              <a:lnSpc>
                <a:spcPct val="115000"/>
              </a:lnSpc>
              <a:spcAft>
                <a:spcPts val="800"/>
              </a:spcAft>
              <a:buNone/>
            </a:pPr>
            <a:r>
              <a:rPr lang="fr-BE" sz="1200" kern="100">
                <a:effectLst/>
                <a:latin typeface="Calibri"/>
                <a:ea typeface="Calibri"/>
                <a:cs typeface="Times New Roman"/>
              </a:rPr>
              <a:t>Les sources potentielles de contamination croisée sont le matériel utilisé pour le prélèvement et le nettoyage, les équipements de protection des préleveurs, les produits de protection (ex. : imperméabilisant, crème solaire), les produits d’hygiène (ex : déodorant), les emballages alimentaires et l’atmosphère environnante</a:t>
            </a:r>
            <a:r>
              <a:rPr lang="fr-BE" sz="1200" u="sng" kern="100" baseline="30000">
                <a:solidFill>
                  <a:srgbClr val="467886"/>
                </a:solidFill>
                <a:effectLst/>
                <a:latin typeface="Calibri"/>
                <a:ea typeface="Calibri"/>
                <a:cs typeface="Times New Roman"/>
                <a:hlinkClick r:id="rId2"/>
              </a:rPr>
              <a:t>[2]</a:t>
            </a:r>
            <a:r>
              <a:rPr lang="fr-BE" sz="1200" kern="100">
                <a:effectLst/>
                <a:latin typeface="Calibri"/>
                <a:ea typeface="Calibri"/>
                <a:cs typeface="Times New Roman"/>
              </a:rPr>
              <a:t>. </a:t>
            </a:r>
          </a:p>
          <a:p>
            <a:pPr marL="220980" indent="0" algn="just">
              <a:lnSpc>
                <a:spcPct val="115000"/>
              </a:lnSpc>
              <a:spcAft>
                <a:spcPts val="800"/>
              </a:spcAft>
              <a:buNone/>
            </a:pPr>
            <a:r>
              <a:rPr lang="fr-BE" sz="1200" kern="100">
                <a:effectLst/>
                <a:latin typeface="Calibri"/>
                <a:ea typeface="Calibri"/>
                <a:cs typeface="Times New Roman"/>
              </a:rPr>
              <a:t>  </a:t>
            </a:r>
          </a:p>
        </p:txBody>
      </p:sp>
      <p:sp>
        <p:nvSpPr>
          <p:cNvPr id="5" name="Espace réservé du contenu 2">
            <a:extLst>
              <a:ext uri="{FF2B5EF4-FFF2-40B4-BE49-F238E27FC236}">
                <a16:creationId xmlns:a16="http://schemas.microsoft.com/office/drawing/2014/main" id="{744F4C06-2732-FAC8-F135-CD34D33D0226}"/>
              </a:ext>
            </a:extLst>
          </p:cNvPr>
          <p:cNvSpPr txBox="1">
            <a:spLocks/>
          </p:cNvSpPr>
          <p:nvPr/>
        </p:nvSpPr>
        <p:spPr>
          <a:xfrm>
            <a:off x="735886" y="940941"/>
            <a:ext cx="9857738" cy="5462850"/>
          </a:xfrm>
          <a:prstGeom prst="rect">
            <a:avLst/>
          </a:prstGeom>
        </p:spPr>
        <p:txBody>
          <a:bodyPr lIns="91440" tIns="45720" rIns="91440" bIns="45720" numCol="1" anchor="t"/>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b="1" i="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50000"/>
              </a:lnSpc>
              <a:spcAft>
                <a:spcPts val="800"/>
              </a:spcAft>
              <a:buNone/>
            </a:pPr>
            <a:endParaRPr lang="fr-FR" kern="100">
              <a:latin typeface="Calibri"/>
              <a:ea typeface="Calibri"/>
              <a:cs typeface="Times New Roman"/>
            </a:endParaRPr>
          </a:p>
          <a:p>
            <a:pPr indent="0">
              <a:lnSpc>
                <a:spcPct val="150000"/>
              </a:lnSpc>
              <a:spcAft>
                <a:spcPts val="800"/>
              </a:spcAft>
              <a:buNone/>
            </a:pPr>
            <a:r>
              <a:rPr lang="fr-FR" u="sng" kern="100">
                <a:solidFill>
                  <a:srgbClr val="009FE3"/>
                </a:solidFill>
                <a:latin typeface="Calibri"/>
                <a:ea typeface="Calibri"/>
                <a:cs typeface="Times New Roman"/>
              </a:rPr>
              <a:t>2. Dosage combiné: </a:t>
            </a:r>
            <a:r>
              <a:rPr lang="fr-FR" kern="100">
                <a:solidFill>
                  <a:srgbClr val="009FE3"/>
                </a:solidFill>
                <a:latin typeface="Calibri"/>
                <a:ea typeface="Calibri"/>
                <a:cs typeface="Times New Roman"/>
              </a:rPr>
              <a:t>échantillonneur automatique</a:t>
            </a:r>
            <a:endParaRPr lang="fr-FR"/>
          </a:p>
          <a:p>
            <a:pPr marL="914400" lvl="1">
              <a:lnSpc>
                <a:spcPct val="150000"/>
              </a:lnSpc>
              <a:spcAft>
                <a:spcPts val="800"/>
              </a:spcAft>
              <a:buFont typeface="Courier New" panose="020B0604020202020204" pitchFamily="34" charset="0"/>
              <a:buChar char="o"/>
            </a:pPr>
            <a:r>
              <a:rPr lang="fr-FR" b="1" kern="100">
                <a:solidFill>
                  <a:srgbClr val="009FE3"/>
                </a:solidFill>
                <a:latin typeface="Calibri"/>
                <a:ea typeface="Calibri"/>
                <a:cs typeface="Times New Roman"/>
              </a:rPr>
              <a:t>En fonction du temps:  </a:t>
            </a:r>
            <a:r>
              <a:rPr lang="fr-FR" b="1" kern="100">
                <a:solidFill>
                  <a:srgbClr val="009FE3"/>
                </a:solidFill>
                <a:latin typeface="Calibri"/>
                <a:ea typeface="Calibri"/>
                <a:cs typeface="Calibri"/>
              </a:rPr>
              <a:t>Ex: Dosage toutes les 30 min</a:t>
            </a:r>
            <a:endParaRPr lang="fr-FR">
              <a:cs typeface="Arial"/>
            </a:endParaRPr>
          </a:p>
          <a:p>
            <a:pPr marL="914400" lvl="1">
              <a:lnSpc>
                <a:spcPct val="150000"/>
              </a:lnSpc>
              <a:spcAft>
                <a:spcPts val="800"/>
              </a:spcAft>
              <a:buFont typeface="Courier New" panose="020B0604020202020204" pitchFamily="34" charset="0"/>
              <a:buChar char="o"/>
            </a:pPr>
            <a:r>
              <a:rPr lang="fr-FR" b="1" kern="100">
                <a:solidFill>
                  <a:srgbClr val="009FE3"/>
                </a:solidFill>
                <a:latin typeface="Calibri"/>
                <a:ea typeface="Calibri"/>
                <a:cs typeface="Times New Roman"/>
              </a:rPr>
              <a:t>En fonction du débit: </a:t>
            </a:r>
            <a:r>
              <a:rPr lang="fr-FR" b="1" kern="100">
                <a:solidFill>
                  <a:srgbClr val="009FE3"/>
                </a:solidFill>
                <a:latin typeface="Calibri"/>
                <a:ea typeface="Calibri"/>
                <a:cs typeface="Calibri"/>
              </a:rPr>
              <a:t>Ex: Dosage tous les 10 m³ grâce à un </a:t>
            </a:r>
            <a:r>
              <a:rPr lang="fr-FR" b="1" kern="100" err="1">
                <a:solidFill>
                  <a:srgbClr val="009FE3"/>
                </a:solidFill>
                <a:latin typeface="Calibri"/>
                <a:ea typeface="Calibri"/>
                <a:cs typeface="Calibri"/>
              </a:rPr>
              <a:t>débimètre</a:t>
            </a:r>
            <a:endParaRPr lang="fr-FR" err="1"/>
          </a:p>
          <a:p>
            <a:pPr lvl="1" indent="0">
              <a:lnSpc>
                <a:spcPct val="150000"/>
              </a:lnSpc>
              <a:spcAft>
                <a:spcPts val="800"/>
              </a:spcAft>
              <a:buNone/>
            </a:pPr>
            <a:r>
              <a:rPr lang="fr-FR" b="1" kern="100">
                <a:solidFill>
                  <a:srgbClr val="009FE3"/>
                </a:solidFill>
                <a:latin typeface="Calibri"/>
                <a:ea typeface="Calibri"/>
                <a:cs typeface="Calibri"/>
              </a:rPr>
              <a:t>Représentation fidèle de la situation</a:t>
            </a:r>
          </a:p>
          <a:p>
            <a:pPr lvl="1" indent="0">
              <a:lnSpc>
                <a:spcPct val="150000"/>
              </a:lnSpc>
              <a:spcAft>
                <a:spcPts val="800"/>
              </a:spcAft>
              <a:buNone/>
            </a:pPr>
            <a:r>
              <a:rPr lang="fr-FR" b="1" kern="100">
                <a:solidFill>
                  <a:srgbClr val="009FE3"/>
                </a:solidFill>
                <a:latin typeface="Calibri"/>
                <a:ea typeface="Calibri"/>
                <a:cs typeface="Calibri"/>
              </a:rPr>
              <a:t>Source de contamination: </a:t>
            </a:r>
            <a:br>
              <a:rPr lang="fr-FR" b="1" kern="100">
                <a:latin typeface="Calibri"/>
                <a:ea typeface="Calibri"/>
                <a:cs typeface="Calibri"/>
              </a:rPr>
            </a:br>
            <a:r>
              <a:rPr lang="fr-FR" b="1" kern="100">
                <a:solidFill>
                  <a:srgbClr val="009FE3"/>
                </a:solidFill>
                <a:latin typeface="Calibri"/>
                <a:ea typeface="Calibri"/>
                <a:cs typeface="Calibri"/>
              </a:rPr>
              <a:t>Provenant du matériel de prélèvement: Ex: Tube en </a:t>
            </a:r>
            <a:r>
              <a:rPr lang="fr-FR" b="1" kern="100" err="1">
                <a:solidFill>
                  <a:srgbClr val="009FE3"/>
                </a:solidFill>
                <a:latin typeface="Calibri"/>
                <a:ea typeface="Calibri"/>
                <a:cs typeface="Calibri"/>
              </a:rPr>
              <a:t>teflon</a:t>
            </a:r>
            <a:endParaRPr lang="fr-FR" b="1" kern="100">
              <a:solidFill>
                <a:srgbClr val="009FE3"/>
              </a:solidFill>
              <a:latin typeface="Calibri"/>
              <a:ea typeface="Calibri"/>
              <a:cs typeface="Calibri"/>
            </a:endParaRPr>
          </a:p>
          <a:p>
            <a:pPr marL="914400" lvl="1">
              <a:lnSpc>
                <a:spcPct val="150000"/>
              </a:lnSpc>
              <a:spcAft>
                <a:spcPts val="800"/>
              </a:spcAft>
              <a:buFont typeface="Courier New" panose="020B0604020202020204" pitchFamily="34" charset="0"/>
              <a:buChar char="o"/>
            </a:pPr>
            <a:endParaRPr lang="fr-FR" b="1" kern="100">
              <a:solidFill>
                <a:srgbClr val="009FE3"/>
              </a:solidFill>
              <a:latin typeface="Calibri"/>
              <a:ea typeface="Calibri"/>
              <a:cs typeface="Calibri"/>
            </a:endParaRPr>
          </a:p>
          <a:p>
            <a:pPr lvl="1" indent="0">
              <a:lnSpc>
                <a:spcPct val="150000"/>
              </a:lnSpc>
              <a:spcAft>
                <a:spcPts val="800"/>
              </a:spcAft>
              <a:buNone/>
            </a:pPr>
            <a:endParaRPr lang="fr-FR" sz="1200" b="1" kern="100">
              <a:solidFill>
                <a:srgbClr val="009FE3"/>
              </a:solidFill>
              <a:latin typeface="Calibri"/>
              <a:ea typeface="Calibri"/>
              <a:cs typeface="Times New Roman"/>
            </a:endParaRPr>
          </a:p>
        </p:txBody>
      </p:sp>
      <p:pic>
        <p:nvPicPr>
          <p:cNvPr id="4" name="Image 3" descr="Une image contenant plein air, arbre, plante, personne&#10;&#10;Description générée automatiquement">
            <a:extLst>
              <a:ext uri="{FF2B5EF4-FFF2-40B4-BE49-F238E27FC236}">
                <a16:creationId xmlns:a16="http://schemas.microsoft.com/office/drawing/2014/main" id="{3BD3EEE0-8342-174E-E850-92EE6877CFDC}"/>
              </a:ext>
            </a:extLst>
          </p:cNvPr>
          <p:cNvPicPr>
            <a:picLocks noChangeAspect="1"/>
          </p:cNvPicPr>
          <p:nvPr/>
        </p:nvPicPr>
        <p:blipFill>
          <a:blip r:embed="rId3"/>
          <a:stretch>
            <a:fillRect/>
          </a:stretch>
        </p:blipFill>
        <p:spPr>
          <a:xfrm>
            <a:off x="8651788" y="1711411"/>
            <a:ext cx="2796746" cy="2868826"/>
          </a:xfrm>
          <a:prstGeom prst="rect">
            <a:avLst/>
          </a:prstGeom>
        </p:spPr>
      </p:pic>
      <p:pic>
        <p:nvPicPr>
          <p:cNvPr id="6" name="Image 5" descr="Une image contenant sol, plein air, habits, Visage humain&#10;&#10;Description générée automatiquement">
            <a:extLst>
              <a:ext uri="{FF2B5EF4-FFF2-40B4-BE49-F238E27FC236}">
                <a16:creationId xmlns:a16="http://schemas.microsoft.com/office/drawing/2014/main" id="{313C45D1-8FE3-34CD-012E-55D0FD7FEFA4}"/>
              </a:ext>
            </a:extLst>
          </p:cNvPr>
          <p:cNvPicPr>
            <a:picLocks noChangeAspect="1"/>
          </p:cNvPicPr>
          <p:nvPr/>
        </p:nvPicPr>
        <p:blipFill>
          <a:blip r:embed="rId4"/>
          <a:stretch>
            <a:fillRect/>
          </a:stretch>
        </p:blipFill>
        <p:spPr>
          <a:xfrm>
            <a:off x="3923269" y="4936555"/>
            <a:ext cx="2172731" cy="1525999"/>
          </a:xfrm>
          <a:prstGeom prst="rect">
            <a:avLst/>
          </a:prstGeom>
        </p:spPr>
      </p:pic>
      <p:pic>
        <p:nvPicPr>
          <p:cNvPr id="7" name="Image 6" descr="Une image contenant plein air, plante, personne, homme&#10;&#10;Description générée automatiquement">
            <a:extLst>
              <a:ext uri="{FF2B5EF4-FFF2-40B4-BE49-F238E27FC236}">
                <a16:creationId xmlns:a16="http://schemas.microsoft.com/office/drawing/2014/main" id="{D25DE6C6-45CC-689E-4A9F-506084EE86E4}"/>
              </a:ext>
            </a:extLst>
          </p:cNvPr>
          <p:cNvPicPr>
            <a:picLocks noChangeAspect="1"/>
          </p:cNvPicPr>
          <p:nvPr/>
        </p:nvPicPr>
        <p:blipFill>
          <a:blip r:embed="rId5"/>
          <a:stretch>
            <a:fillRect/>
          </a:stretch>
        </p:blipFill>
        <p:spPr>
          <a:xfrm>
            <a:off x="6322540" y="4957138"/>
            <a:ext cx="2327189" cy="1515723"/>
          </a:xfrm>
          <a:prstGeom prst="rect">
            <a:avLst/>
          </a:prstGeom>
        </p:spPr>
      </p:pic>
    </p:spTree>
    <p:extLst>
      <p:ext uri="{BB962C8B-B14F-4D97-AF65-F5344CB8AC3E}">
        <p14:creationId xmlns:p14="http://schemas.microsoft.com/office/powerpoint/2010/main" val="2254793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DA39C-464E-3152-5DB7-12A00A6985F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A396EFB-1837-C5C2-8B90-697AE2982984}"/>
              </a:ext>
            </a:extLst>
          </p:cNvPr>
          <p:cNvSpPr>
            <a:spLocks noGrp="1"/>
          </p:cNvSpPr>
          <p:nvPr>
            <p:ph type="title"/>
          </p:nvPr>
        </p:nvSpPr>
        <p:spPr>
          <a:xfrm>
            <a:off x="2316358" y="603849"/>
            <a:ext cx="8290392" cy="681487"/>
          </a:xfrm>
        </p:spPr>
        <p:txBody>
          <a:bodyPr lIns="91440" tIns="45720" rIns="91440" bIns="45720" anchor="t"/>
          <a:lstStyle/>
          <a:p>
            <a:r>
              <a:rPr lang="fr-BE">
                <a:latin typeface="Arial"/>
                <a:cs typeface="Arial"/>
              </a:rPr>
              <a:t>Réduction des sources de contamination</a:t>
            </a:r>
            <a:endParaRPr lang="fr-BE"/>
          </a:p>
        </p:txBody>
      </p:sp>
      <p:sp>
        <p:nvSpPr>
          <p:cNvPr id="3" name="Espace réservé du contenu 2">
            <a:extLst>
              <a:ext uri="{FF2B5EF4-FFF2-40B4-BE49-F238E27FC236}">
                <a16:creationId xmlns:a16="http://schemas.microsoft.com/office/drawing/2014/main" id="{0E294302-FDCA-2D71-129F-FB2EEBF11A9F}"/>
              </a:ext>
            </a:extLst>
          </p:cNvPr>
          <p:cNvSpPr>
            <a:spLocks noGrp="1"/>
          </p:cNvSpPr>
          <p:nvPr>
            <p:ph sz="half" idx="1"/>
          </p:nvPr>
        </p:nvSpPr>
        <p:spPr>
          <a:xfrm>
            <a:off x="521703" y="1282811"/>
            <a:ext cx="10774197" cy="1652851"/>
          </a:xfrm>
        </p:spPr>
        <p:txBody>
          <a:bodyPr lIns="91440" tIns="45720" rIns="91440" bIns="45720" numCol="1" anchor="t"/>
          <a:lstStyle/>
          <a:p>
            <a:pPr marL="0" indent="0">
              <a:lnSpc>
                <a:spcPct val="115000"/>
              </a:lnSpc>
              <a:buNone/>
            </a:pPr>
            <a:r>
              <a:rPr lang="fr-BE" u="sng" kern="100">
                <a:effectLst/>
                <a:latin typeface="Calibri"/>
                <a:ea typeface="Calibri"/>
                <a:cs typeface="Times New Roman"/>
              </a:rPr>
              <a:t>Equipement de protection </a:t>
            </a:r>
            <a:r>
              <a:rPr lang="fr-BE" u="sng" kern="100">
                <a:latin typeface="Calibri"/>
                <a:ea typeface="Calibri"/>
                <a:cs typeface="Times New Roman"/>
              </a:rPr>
              <a:t>individuelle</a:t>
            </a:r>
            <a:endParaRPr lang="fr-FR" u="sng"/>
          </a:p>
          <a:p>
            <a:pPr marL="457200" indent="0">
              <a:lnSpc>
                <a:spcPct val="115000"/>
              </a:lnSpc>
              <a:buNone/>
            </a:pPr>
            <a:r>
              <a:rPr lang="fr-BE" kern="100">
                <a:effectLst/>
                <a:latin typeface="Calibri"/>
                <a:ea typeface="Calibri"/>
                <a:cs typeface="Times New Roman"/>
              </a:rPr>
              <a:t>Accepté : vêtement en coton, chaussure en PVC ou </a:t>
            </a:r>
            <a:r>
              <a:rPr lang="fr-BE" kern="100">
                <a:latin typeface="Calibri"/>
                <a:ea typeface="Calibri"/>
                <a:cs typeface="Times New Roman"/>
              </a:rPr>
              <a:t>polyuréthane</a:t>
            </a:r>
            <a:r>
              <a:rPr lang="fr-BE" kern="100">
                <a:effectLst/>
                <a:latin typeface="Calibri"/>
                <a:ea typeface="Calibri"/>
                <a:cs typeface="Times New Roman"/>
              </a:rPr>
              <a:t>, produit d’hygiène 100% naturels, néoprène.</a:t>
            </a:r>
          </a:p>
          <a:p>
            <a:pPr marL="457200" indent="0">
              <a:lnSpc>
                <a:spcPct val="115000"/>
              </a:lnSpc>
              <a:spcAft>
                <a:spcPts val="800"/>
              </a:spcAft>
              <a:buNone/>
            </a:pPr>
            <a:r>
              <a:rPr lang="fr-BE" kern="100">
                <a:effectLst/>
                <a:latin typeface="Calibri"/>
                <a:ea typeface="Calibri"/>
                <a:cs typeface="Times New Roman"/>
              </a:rPr>
              <a:t>Refusé : chaussures imperméables, combinaison en fibre de polyéthylène, accessoires en plastique (étiquette imperméable, cahier, marqueur…).</a:t>
            </a:r>
            <a:endParaRPr lang="fr-BE" b="0" kern="100">
              <a:solidFill>
                <a:srgbClr val="000000"/>
              </a:solidFill>
              <a:latin typeface="Calibri"/>
              <a:ea typeface="Calibri"/>
              <a:cs typeface="Calibri"/>
            </a:endParaRPr>
          </a:p>
        </p:txBody>
      </p:sp>
      <p:sp>
        <p:nvSpPr>
          <p:cNvPr id="4" name="ZoneTexte 3">
            <a:extLst>
              <a:ext uri="{FF2B5EF4-FFF2-40B4-BE49-F238E27FC236}">
                <a16:creationId xmlns:a16="http://schemas.microsoft.com/office/drawing/2014/main" id="{052863B5-FB8C-9B99-2DBC-1A202C138704}"/>
              </a:ext>
            </a:extLst>
          </p:cNvPr>
          <p:cNvSpPr txBox="1"/>
          <p:nvPr/>
        </p:nvSpPr>
        <p:spPr>
          <a:xfrm>
            <a:off x="523103" y="3715266"/>
            <a:ext cx="1119728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BE" b="1" u="sng">
                <a:solidFill>
                  <a:srgbClr val="009FE3"/>
                </a:solidFill>
                <a:latin typeface="Aptos"/>
                <a:cs typeface="Segoe UI"/>
              </a:rPr>
              <a:t>M</a:t>
            </a:r>
            <a:r>
              <a:rPr lang="fr-BE" b="1" u="sng">
                <a:solidFill>
                  <a:srgbClr val="009FE3"/>
                </a:solidFill>
                <a:latin typeface="Calibri"/>
                <a:cs typeface="Segoe UI"/>
              </a:rPr>
              <a:t>atériel de prélèvement</a:t>
            </a:r>
            <a:r>
              <a:rPr lang="fr-BE" u="sng">
                <a:latin typeface="Calibri"/>
                <a:cs typeface="Segoe UI"/>
              </a:rPr>
              <a:t>​</a:t>
            </a:r>
          </a:p>
          <a:p>
            <a:endParaRPr lang="fr-BE" b="1">
              <a:solidFill>
                <a:srgbClr val="009FE3"/>
              </a:solidFill>
              <a:latin typeface="Calibri"/>
              <a:cs typeface="Segoe UI"/>
            </a:endParaRPr>
          </a:p>
          <a:p>
            <a:r>
              <a:rPr lang="fr-BE" b="1">
                <a:solidFill>
                  <a:srgbClr val="009FE3"/>
                </a:solidFill>
                <a:latin typeface="Calibri"/>
                <a:cs typeface="Segoe UI"/>
              </a:rPr>
              <a:t>  Accepté : Polyéthylène normal ou à haute densité (PEHD), bouchon avec revêtement en PEHD,                    </a:t>
            </a:r>
            <a:endParaRPr lang="fr-BE">
              <a:solidFill>
                <a:srgbClr val="000000"/>
              </a:solidFill>
              <a:latin typeface="Arial" panose="020B0604020202020204"/>
              <a:cs typeface="Arial" panose="020B0604020202020204"/>
            </a:endParaRPr>
          </a:p>
          <a:p>
            <a:r>
              <a:rPr lang="fr-BE" b="1">
                <a:solidFill>
                  <a:srgbClr val="009FE3"/>
                </a:solidFill>
                <a:latin typeface="Calibri"/>
                <a:cs typeface="Segoe UI"/>
              </a:rPr>
              <a:t>  silicone acétate, gants en nitrile sans poudre.</a:t>
            </a:r>
            <a:r>
              <a:rPr lang="fr-BE">
                <a:latin typeface="Calibri"/>
                <a:cs typeface="Segoe UI"/>
              </a:rPr>
              <a:t>​</a:t>
            </a:r>
            <a:endParaRPr lang="fr-BE">
              <a:cs typeface="Arial"/>
            </a:endParaRPr>
          </a:p>
          <a:p>
            <a:endParaRPr lang="fr-BE" b="1">
              <a:solidFill>
                <a:srgbClr val="009FE3"/>
              </a:solidFill>
              <a:latin typeface="Calibri"/>
              <a:cs typeface="Segoe UI"/>
            </a:endParaRPr>
          </a:p>
          <a:p>
            <a:r>
              <a:rPr lang="fr-BE" b="1">
                <a:solidFill>
                  <a:srgbClr val="009FE3"/>
                </a:solidFill>
                <a:latin typeface="Calibri"/>
                <a:cs typeface="Segoe UI"/>
              </a:rPr>
              <a:t>  Refusé : Téflon, gants en latex.</a:t>
            </a:r>
            <a:r>
              <a:rPr lang="fr-BE">
                <a:latin typeface="Calibri"/>
                <a:cs typeface="Segoe UI"/>
              </a:rPr>
              <a:t>​</a:t>
            </a:r>
            <a:endParaRPr lang="fr-BE"/>
          </a:p>
          <a:p>
            <a:r>
              <a:rPr lang="fr-BE" b="1">
                <a:solidFill>
                  <a:srgbClr val="009FE3"/>
                </a:solidFill>
                <a:latin typeface="Calibri"/>
                <a:cs typeface="Segoe UI"/>
              </a:rPr>
              <a:t>  </a:t>
            </a:r>
            <a:endParaRPr lang="fr-BE">
              <a:solidFill>
                <a:srgbClr val="000000"/>
              </a:solidFill>
              <a:latin typeface="Calibri"/>
              <a:cs typeface="Segoe UI"/>
            </a:endParaRPr>
          </a:p>
          <a:p>
            <a:r>
              <a:rPr lang="fr-BE" b="1">
                <a:solidFill>
                  <a:srgbClr val="009FE3"/>
                </a:solidFill>
                <a:latin typeface="Calibri"/>
                <a:cs typeface="Segoe UI"/>
              </a:rPr>
              <a:t>  Matériel à éviter si un blanc n’a pas été fait : matériel en polyéthylène basse densité (plastique LDPE), </a:t>
            </a:r>
            <a:endParaRPr lang="fr-BE">
              <a:solidFill>
                <a:srgbClr val="000000"/>
              </a:solidFill>
              <a:latin typeface="Calibri"/>
              <a:cs typeface="Segoe UI"/>
            </a:endParaRPr>
          </a:p>
          <a:p>
            <a:r>
              <a:rPr lang="fr-BE" b="1">
                <a:solidFill>
                  <a:srgbClr val="009FE3"/>
                </a:solidFill>
                <a:latin typeface="Calibri"/>
                <a:cs typeface="Segoe UI"/>
              </a:rPr>
              <a:t>  container en verre</a:t>
            </a:r>
            <a:endParaRPr lang="fr-BE">
              <a:latin typeface="Calibri"/>
              <a:ea typeface="Calibri"/>
              <a:cs typeface="Segoe UI"/>
            </a:endParaRPr>
          </a:p>
          <a:p>
            <a:endParaRPr lang="fr-BE" b="1">
              <a:solidFill>
                <a:srgbClr val="009FE3"/>
              </a:solidFill>
              <a:latin typeface="Calibri"/>
              <a:ea typeface="Calibri"/>
              <a:cs typeface="Segoe UI"/>
            </a:endParaRPr>
          </a:p>
          <a:p>
            <a:endParaRPr lang="fr-BE">
              <a:solidFill>
                <a:srgbClr val="000000"/>
              </a:solidFill>
              <a:latin typeface="Calibri"/>
              <a:ea typeface="Calibri"/>
              <a:cs typeface="Segoe UI"/>
            </a:endParaRPr>
          </a:p>
          <a:p>
            <a:r>
              <a:rPr lang="en-US">
                <a:latin typeface="Calibri"/>
                <a:cs typeface="Segoe UI"/>
              </a:rPr>
              <a:t>​</a:t>
            </a:r>
            <a:endParaRPr lang="en-US">
              <a:latin typeface="Calibri"/>
              <a:ea typeface="Calibri"/>
              <a:cs typeface="Segoe UI"/>
            </a:endParaRPr>
          </a:p>
        </p:txBody>
      </p:sp>
      <p:sp>
        <p:nvSpPr>
          <p:cNvPr id="6" name="Espace réservé du contenu 2">
            <a:extLst>
              <a:ext uri="{FF2B5EF4-FFF2-40B4-BE49-F238E27FC236}">
                <a16:creationId xmlns:a16="http://schemas.microsoft.com/office/drawing/2014/main" id="{5746C777-D84B-F6B6-91FC-22AE3BC3A349}"/>
              </a:ext>
            </a:extLst>
          </p:cNvPr>
          <p:cNvSpPr txBox="1">
            <a:spLocks/>
          </p:cNvSpPr>
          <p:nvPr/>
        </p:nvSpPr>
        <p:spPr>
          <a:xfrm>
            <a:off x="12754892" y="1128351"/>
            <a:ext cx="10084279" cy="4597878"/>
          </a:xfrm>
          <a:prstGeom prst="rect">
            <a:avLst/>
          </a:prstGeom>
        </p:spPr>
        <p:txBody>
          <a:bodyPr numCol="1"/>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b="1" i="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buFont typeface="Arial" panose="020B0604020202020204" pitchFamily="34" charset="0"/>
              <a:buNone/>
            </a:pPr>
            <a:r>
              <a:rPr lang="fr-BE" sz="1200" kern="100">
                <a:latin typeface="Calibri" panose="020F0502020204030204" pitchFamily="34" charset="0"/>
                <a:ea typeface="Calibri" panose="020F0502020204030204" pitchFamily="34" charset="0"/>
                <a:cs typeface="Times New Roman" panose="02020603050405020304" pitchFamily="18" charset="0"/>
              </a:rPr>
              <a:t>Equipement de protection et habits</a:t>
            </a:r>
            <a:endParaRPr lang="fr-BE" sz="1200" kern="100">
              <a:latin typeface="Aptos" panose="020B0004020202020204" pitchFamily="34" charset="0"/>
              <a:ea typeface="Aptos" panose="020B0004020202020204" pitchFamily="34" charset="0"/>
              <a:cs typeface="Times New Roman" panose="02020603050405020304" pitchFamily="18" charset="0"/>
            </a:endParaRPr>
          </a:p>
          <a:p>
            <a:pPr marL="457200" indent="0">
              <a:lnSpc>
                <a:spcPct val="115000"/>
              </a:lnSpc>
              <a:buFont typeface="Arial" panose="020B0604020202020204" pitchFamily="34" charset="0"/>
              <a:buNone/>
            </a:pPr>
            <a:r>
              <a:rPr lang="fr-BE" sz="1200" kern="100">
                <a:latin typeface="Calibri" panose="020F0502020204030204" pitchFamily="34" charset="0"/>
                <a:ea typeface="Calibri" panose="020F0502020204030204" pitchFamily="34" charset="0"/>
                <a:cs typeface="Times New Roman" panose="02020603050405020304" pitchFamily="18" charset="0"/>
              </a:rPr>
              <a:t>Accepté : vêtement en coton, chaussure en PVC ou PU, produit d’hygiène 100% naturels, néoprène.</a:t>
            </a:r>
            <a:endParaRPr lang="fr-BE" sz="1200" kern="100">
              <a:latin typeface="Aptos" panose="020B0004020202020204" pitchFamily="34" charset="0"/>
              <a:ea typeface="Aptos" panose="020B0004020202020204" pitchFamily="34" charset="0"/>
              <a:cs typeface="Times New Roman" panose="02020603050405020304" pitchFamily="18" charset="0"/>
            </a:endParaRPr>
          </a:p>
          <a:p>
            <a:pPr marL="457200" indent="0">
              <a:lnSpc>
                <a:spcPct val="115000"/>
              </a:lnSpc>
              <a:spcAft>
                <a:spcPts val="800"/>
              </a:spcAft>
              <a:buFont typeface="Arial" panose="020B0604020202020204" pitchFamily="34" charset="0"/>
              <a:buNone/>
            </a:pPr>
            <a:r>
              <a:rPr lang="fr-BE" sz="1200" kern="100">
                <a:latin typeface="Calibri" panose="020F0502020204030204" pitchFamily="34" charset="0"/>
                <a:ea typeface="Calibri" panose="020F0502020204030204" pitchFamily="34" charset="0"/>
                <a:cs typeface="Times New Roman" panose="02020603050405020304" pitchFamily="18" charset="0"/>
              </a:rPr>
              <a:t>Refusé : chaussures imperméables, combinaison en fibre de polyéthylène, accessoires en plastique (étiquette imperméable, cahier, marqueur…).</a:t>
            </a:r>
            <a:endParaRPr lang="fr-BE" sz="1200" kern="100">
              <a:latin typeface="Aptos" panose="020B0004020202020204" pitchFamily="34" charset="0"/>
              <a:ea typeface="Aptos" panose="020B0004020202020204" pitchFamily="34" charset="0"/>
              <a:cs typeface="Times New Roman" panose="02020603050405020304" pitchFamily="18" charset="0"/>
            </a:endParaRPr>
          </a:p>
          <a:p>
            <a:pPr indent="0">
              <a:lnSpc>
                <a:spcPct val="115000"/>
              </a:lnSpc>
              <a:buFont typeface="Arial" panose="020B0604020202020204" pitchFamily="34" charset="0"/>
              <a:buNone/>
            </a:pPr>
            <a:r>
              <a:rPr lang="fr-BE" sz="1200" i="1" kern="100">
                <a:latin typeface="Calibri" panose="020F0502020204030204" pitchFamily="34" charset="0"/>
                <a:ea typeface="Calibri" panose="020F0502020204030204" pitchFamily="34" charset="0"/>
                <a:cs typeface="Times New Roman" panose="02020603050405020304" pitchFamily="18" charset="0"/>
              </a:rPr>
              <a:t>Prélèvement d’échantillons</a:t>
            </a:r>
            <a:r>
              <a:rPr lang="fr-BE" sz="1200" kern="100">
                <a:latin typeface="Calibri" panose="020F0502020204030204" pitchFamily="34" charset="0"/>
                <a:ea typeface="Calibri" panose="020F0502020204030204" pitchFamily="34" charset="0"/>
                <a:cs typeface="Times New Roman" panose="02020603050405020304" pitchFamily="18" charset="0"/>
              </a:rPr>
              <a:t> </a:t>
            </a:r>
            <a:endParaRPr lang="fr-BE" sz="1200" kern="100">
              <a:latin typeface="Aptos" panose="020B0004020202020204" pitchFamily="34" charset="0"/>
              <a:ea typeface="Aptos" panose="020B0004020202020204" pitchFamily="34" charset="0"/>
              <a:cs typeface="Times New Roman" panose="02020603050405020304" pitchFamily="18" charset="0"/>
            </a:endParaRPr>
          </a:p>
          <a:p>
            <a:pPr indent="0" algn="just">
              <a:lnSpc>
                <a:spcPct val="115000"/>
              </a:lnSpc>
              <a:buFont typeface="Arial" panose="020B0604020202020204" pitchFamily="34" charset="0"/>
              <a:buNone/>
            </a:pPr>
            <a:r>
              <a:rPr lang="fr-FR" sz="1200" kern="100">
                <a:latin typeface="Calibri" panose="020F0502020204030204" pitchFamily="34" charset="0"/>
                <a:ea typeface="Calibri" panose="020F0502020204030204" pitchFamily="34" charset="0"/>
                <a:cs typeface="Times New Roman" panose="02020603050405020304" pitchFamily="18" charset="0"/>
              </a:rPr>
              <a:t>Le volume de prélèvement est déterminé par le laboratoire d’analyse et doit être adapté aux niveaux de PFAS/PFOS attendus et aux capacités d’analyse. Le seuil de détection des équipements est le principal facteur limitant de sensibilité, le volume prélevé doit donc être suffisant pour atteindre ces niveaux de quantification.</a:t>
            </a:r>
            <a:endParaRPr lang="fr-BE" sz="1200" kern="100">
              <a:latin typeface="Aptos" panose="020B0004020202020204" pitchFamily="34" charset="0"/>
              <a:ea typeface="Aptos" panose="020B0004020202020204" pitchFamily="34" charset="0"/>
              <a:cs typeface="Times New Roman" panose="02020603050405020304" pitchFamily="18" charset="0"/>
            </a:endParaRPr>
          </a:p>
          <a:p>
            <a:pPr indent="0" algn="just">
              <a:lnSpc>
                <a:spcPct val="115000"/>
              </a:lnSpc>
              <a:buFont typeface="Arial" panose="020B0604020202020204" pitchFamily="34" charset="0"/>
              <a:buNone/>
            </a:pPr>
            <a:r>
              <a:rPr lang="fr-FR" sz="1200" kern="100">
                <a:latin typeface="Calibri" panose="020F0502020204030204" pitchFamily="34" charset="0"/>
                <a:ea typeface="Calibri" panose="020F0502020204030204" pitchFamily="34" charset="0"/>
                <a:cs typeface="Times New Roman" panose="02020603050405020304" pitchFamily="18" charset="0"/>
              </a:rPr>
              <a:t>Le prélèvement direct de 50 mL-500 </a:t>
            </a:r>
            <a:r>
              <a:rPr lang="fr-FR" sz="1200" kern="100" err="1">
                <a:latin typeface="Calibri" panose="020F0502020204030204" pitchFamily="34" charset="0"/>
                <a:ea typeface="Calibri" panose="020F0502020204030204" pitchFamily="34" charset="0"/>
                <a:cs typeface="Times New Roman" panose="02020603050405020304" pitchFamily="18" charset="0"/>
              </a:rPr>
              <a:t>mL</a:t>
            </a:r>
            <a:r>
              <a:rPr lang="fr-FR" sz="1200" kern="100">
                <a:latin typeface="Calibri" panose="020F0502020204030204" pitchFamily="34" charset="0"/>
                <a:ea typeface="Calibri" panose="020F0502020204030204" pitchFamily="34" charset="0"/>
                <a:cs typeface="Times New Roman" panose="02020603050405020304" pitchFamily="18" charset="0"/>
              </a:rPr>
              <a:t> d’eau est l’approche la plus courante pour l’analyse du PFAS/PFOS dans l’eau.</a:t>
            </a:r>
            <a:endParaRPr lang="fr-BE" sz="1200" kern="100">
              <a:latin typeface="Aptos" panose="020B0004020202020204" pitchFamily="34" charset="0"/>
              <a:ea typeface="Aptos" panose="020B0004020202020204" pitchFamily="34" charset="0"/>
              <a:cs typeface="Times New Roman" panose="02020603050405020304" pitchFamily="18" charset="0"/>
            </a:endParaRPr>
          </a:p>
          <a:p>
            <a:pPr indent="0" algn="just">
              <a:lnSpc>
                <a:spcPct val="115000"/>
              </a:lnSpc>
              <a:buFont typeface="Arial" panose="020B0604020202020204" pitchFamily="34" charset="0"/>
              <a:buNone/>
            </a:pPr>
            <a:r>
              <a:rPr lang="fr-FR" sz="1200" kern="100">
                <a:latin typeface="Calibri" panose="020F0502020204030204" pitchFamily="34" charset="0"/>
                <a:ea typeface="Calibri" panose="020F0502020204030204" pitchFamily="34" charset="0"/>
                <a:cs typeface="Times New Roman" panose="02020603050405020304" pitchFamily="18" charset="0"/>
              </a:rPr>
              <a:t>En raison des propriétés tensioactives des PFAS/PFOS, l’échantillonnage doit se faire au minimum 10 cm en dessous de la surface, goulot vers l’amont et n’ouvrir le flacon qu’une fois celui-ci immergé. Remplir le flacon jusqu’au col.</a:t>
            </a:r>
            <a:endParaRPr lang="fr-BE" sz="1200" kern="100">
              <a:latin typeface="Aptos" panose="020B0004020202020204" pitchFamily="34" charset="0"/>
              <a:ea typeface="Aptos" panose="020B0004020202020204" pitchFamily="34" charset="0"/>
              <a:cs typeface="Times New Roman" panose="02020603050405020304" pitchFamily="18" charset="0"/>
            </a:endParaRPr>
          </a:p>
          <a:p>
            <a:pPr indent="0" algn="just">
              <a:lnSpc>
                <a:spcPct val="115000"/>
              </a:lnSpc>
              <a:buFont typeface="Arial" panose="020B0604020202020204" pitchFamily="34" charset="0"/>
              <a:buNone/>
            </a:pPr>
            <a:r>
              <a:rPr lang="fr-FR" sz="1200" kern="100">
                <a:latin typeface="Calibri" panose="020F0502020204030204" pitchFamily="34" charset="0"/>
                <a:ea typeface="Calibri" panose="020F0502020204030204" pitchFamily="34" charset="0"/>
                <a:cs typeface="Times New Roman" panose="02020603050405020304" pitchFamily="18" charset="0"/>
              </a:rPr>
              <a:t>Pour éviter les contaminations croisées, utilisez des flacons à usage unique.</a:t>
            </a:r>
            <a:endParaRPr lang="fr-BE" sz="1200" kern="100">
              <a:latin typeface="Aptos" panose="020B0004020202020204" pitchFamily="34" charset="0"/>
              <a:ea typeface="Aptos" panose="020B0004020202020204" pitchFamily="34" charset="0"/>
              <a:cs typeface="Times New Roman" panose="02020603050405020304" pitchFamily="18" charset="0"/>
            </a:endParaRPr>
          </a:p>
          <a:p>
            <a:pPr indent="0" algn="just">
              <a:lnSpc>
                <a:spcPct val="115000"/>
              </a:lnSpc>
              <a:buFont typeface="Arial" panose="020B0604020202020204" pitchFamily="34" charset="0"/>
              <a:buNone/>
            </a:pPr>
            <a:r>
              <a:rPr lang="fr-FR" sz="1200" kern="100">
                <a:solidFill>
                  <a:srgbClr val="000000"/>
                </a:solidFill>
                <a:latin typeface="Calibri" panose="020F0502020204030204" pitchFamily="34" charset="0"/>
                <a:ea typeface="Calibri" panose="020F0502020204030204" pitchFamily="34" charset="0"/>
                <a:cs typeface="Times New Roman" panose="02020603050405020304" pitchFamily="18" charset="0"/>
              </a:rPr>
              <a:t>La présence de mousse n'indique pas nécessairement la présence de PFAS, en absence d’information, </a:t>
            </a:r>
            <a:r>
              <a:rPr lang="fr-FR" sz="1200" kern="100">
                <a:latin typeface="Calibri" panose="020F0502020204030204" pitchFamily="34" charset="0"/>
                <a:ea typeface="Calibri" panose="020F0502020204030204" pitchFamily="34" charset="0"/>
                <a:cs typeface="Times New Roman" panose="02020603050405020304" pitchFamily="18" charset="0"/>
              </a:rPr>
              <a:t>évitez de prélever la mousse présente en surface.</a:t>
            </a:r>
            <a:endParaRPr lang="fr-BE" sz="1200" kern="100">
              <a:latin typeface="Aptos" panose="020B0004020202020204" pitchFamily="34" charset="0"/>
              <a:ea typeface="Aptos" panose="020B0004020202020204" pitchFamily="34" charset="0"/>
              <a:cs typeface="Times New Roman" panose="02020603050405020304" pitchFamily="18" charset="0"/>
            </a:endParaRPr>
          </a:p>
          <a:p>
            <a:pPr indent="0">
              <a:lnSpc>
                <a:spcPct val="115000"/>
              </a:lnSpc>
              <a:buFont typeface="Arial" panose="020B0604020202020204" pitchFamily="34" charset="0"/>
              <a:buNone/>
            </a:pPr>
            <a:r>
              <a:rPr lang="fr-BE" sz="1200" kern="100">
                <a:latin typeface="Calibri" panose="020F0502020204030204" pitchFamily="34" charset="0"/>
                <a:ea typeface="Calibri" panose="020F0502020204030204" pitchFamily="34" charset="0"/>
                <a:cs typeface="Times New Roman" panose="02020603050405020304" pitchFamily="18" charset="0"/>
              </a:rPr>
              <a:t> </a:t>
            </a:r>
            <a:endParaRPr lang="fr-BE" sz="1200" kern="10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7188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DA39C-464E-3152-5DB7-12A00A6985F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A396EFB-1837-C5C2-8B90-697AE2982984}"/>
              </a:ext>
            </a:extLst>
          </p:cNvPr>
          <p:cNvSpPr>
            <a:spLocks noGrp="1"/>
          </p:cNvSpPr>
          <p:nvPr>
            <p:ph type="title"/>
          </p:nvPr>
        </p:nvSpPr>
        <p:spPr>
          <a:xfrm>
            <a:off x="2316358" y="603849"/>
            <a:ext cx="8928824" cy="681487"/>
          </a:xfrm>
        </p:spPr>
        <p:txBody>
          <a:bodyPr lIns="91440" tIns="45720" rIns="91440" bIns="45720" anchor="t"/>
          <a:lstStyle/>
          <a:p>
            <a:r>
              <a:rPr lang="fr-BE">
                <a:latin typeface="Arial"/>
                <a:cs typeface="Arial"/>
              </a:rPr>
              <a:t>Entretien du matériel</a:t>
            </a:r>
            <a:endParaRPr lang="fr-FR"/>
          </a:p>
        </p:txBody>
      </p:sp>
      <p:sp>
        <p:nvSpPr>
          <p:cNvPr id="4" name="ZoneTexte 3">
            <a:extLst>
              <a:ext uri="{FF2B5EF4-FFF2-40B4-BE49-F238E27FC236}">
                <a16:creationId xmlns:a16="http://schemas.microsoft.com/office/drawing/2014/main" id="{052863B5-FB8C-9B99-2DBC-1A202C138704}"/>
              </a:ext>
            </a:extLst>
          </p:cNvPr>
          <p:cNvSpPr txBox="1"/>
          <p:nvPr/>
        </p:nvSpPr>
        <p:spPr>
          <a:xfrm>
            <a:off x="595184" y="1110049"/>
            <a:ext cx="11001632" cy="51983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a:lnSpc>
                <a:spcPct val="114999"/>
              </a:lnSpc>
              <a:spcBef>
                <a:spcPts val="1000"/>
              </a:spcBef>
            </a:pPr>
            <a:endParaRPr lang="fr-BE" sz="1200" b="1" i="1">
              <a:solidFill>
                <a:srgbClr val="009FE3"/>
              </a:solidFill>
              <a:latin typeface="Calibri"/>
              <a:cs typeface="Calibri"/>
            </a:endParaRPr>
          </a:p>
          <a:p>
            <a:pPr marL="228600">
              <a:lnSpc>
                <a:spcPct val="114999"/>
              </a:lnSpc>
              <a:spcBef>
                <a:spcPts val="1000"/>
              </a:spcBef>
            </a:pPr>
            <a:r>
              <a:rPr lang="fr-FR" b="1" u="sng">
                <a:solidFill>
                  <a:schemeClr val="accent1"/>
                </a:solidFill>
                <a:latin typeface="Calibri"/>
                <a:cs typeface="Calibri"/>
              </a:rPr>
              <a:t>Nettoyage avant utilisation</a:t>
            </a:r>
            <a:endParaRPr lang="fr-BE" u="sng">
              <a:solidFill>
                <a:schemeClr val="accent1"/>
              </a:solidFill>
              <a:latin typeface="Calibri"/>
              <a:ea typeface="Calibri"/>
              <a:cs typeface="Calibri"/>
            </a:endParaRPr>
          </a:p>
          <a:p>
            <a:pPr marL="228600">
              <a:lnSpc>
                <a:spcPct val="114999"/>
              </a:lnSpc>
              <a:spcBef>
                <a:spcPts val="1000"/>
              </a:spcBef>
            </a:pPr>
            <a:r>
              <a:rPr lang="fr-FR" b="1">
                <a:solidFill>
                  <a:schemeClr val="accent1"/>
                </a:solidFill>
                <a:latin typeface="Calibri"/>
                <a:cs typeface="Calibri"/>
              </a:rPr>
              <a:t>Lot de tuyaux et récipient </a:t>
            </a:r>
            <a:endParaRPr lang="fr-BE">
              <a:solidFill>
                <a:schemeClr val="accent1"/>
              </a:solidFill>
              <a:latin typeface="Calibri"/>
              <a:cs typeface="Calibri"/>
            </a:endParaRPr>
          </a:p>
          <a:p>
            <a:pPr marL="228600">
              <a:lnSpc>
                <a:spcPct val="114999"/>
              </a:lnSpc>
              <a:spcBef>
                <a:spcPts val="1000"/>
              </a:spcBef>
            </a:pPr>
            <a:r>
              <a:rPr lang="fr-FR" b="1">
                <a:solidFill>
                  <a:schemeClr val="accent1"/>
                </a:solidFill>
                <a:latin typeface="Calibri"/>
                <a:cs typeface="Calibri"/>
              </a:rPr>
              <a:t>Rinçage avec méthanol, suivi de plusieurs rinçages avec de l'eau ultra pure afin de minimiser la contamination de l'échantillon.</a:t>
            </a:r>
            <a:endParaRPr lang="fr-BE">
              <a:solidFill>
                <a:schemeClr val="accent1"/>
              </a:solidFill>
              <a:latin typeface="Calibri"/>
              <a:ea typeface="Calibri"/>
              <a:cs typeface="Calibri"/>
            </a:endParaRPr>
          </a:p>
          <a:p>
            <a:pPr marL="228600">
              <a:lnSpc>
                <a:spcPct val="114999"/>
              </a:lnSpc>
              <a:spcBef>
                <a:spcPts val="1000"/>
              </a:spcBef>
            </a:pPr>
            <a:endParaRPr lang="fr-FR" b="1">
              <a:solidFill>
                <a:schemeClr val="accent1"/>
              </a:solidFill>
              <a:latin typeface="Calibri"/>
              <a:ea typeface="Calibri"/>
              <a:cs typeface="Calibri"/>
            </a:endParaRPr>
          </a:p>
          <a:p>
            <a:pPr marL="228600">
              <a:lnSpc>
                <a:spcPct val="114999"/>
              </a:lnSpc>
              <a:spcBef>
                <a:spcPts val="1000"/>
              </a:spcBef>
            </a:pPr>
            <a:r>
              <a:rPr lang="fr-FR" b="1" u="sng">
                <a:solidFill>
                  <a:schemeClr val="accent1"/>
                </a:solidFill>
                <a:latin typeface="Calibri"/>
                <a:ea typeface="Calibri"/>
                <a:cs typeface="Calibri"/>
              </a:rPr>
              <a:t>Entre chaque utilisation</a:t>
            </a:r>
          </a:p>
          <a:p>
            <a:pPr marL="228600">
              <a:lnSpc>
                <a:spcPct val="114999"/>
              </a:lnSpc>
              <a:spcBef>
                <a:spcPts val="1000"/>
              </a:spcBef>
            </a:pPr>
            <a:r>
              <a:rPr lang="fr-BE" b="1">
                <a:solidFill>
                  <a:srgbClr val="009FE3"/>
                </a:solidFill>
                <a:latin typeface="Calibri"/>
                <a:cs typeface="Calibri"/>
              </a:rPr>
              <a:t>Avec une brosse en polyéthylène ou en PVC pour éliminer les particules.</a:t>
            </a:r>
            <a:endParaRPr lang="en-US">
              <a:solidFill>
                <a:srgbClr val="000000"/>
              </a:solidFill>
              <a:latin typeface="Calibri"/>
              <a:ea typeface="Calibri"/>
              <a:cs typeface="Calibri"/>
            </a:endParaRPr>
          </a:p>
          <a:p>
            <a:pPr marL="228600" algn="just">
              <a:lnSpc>
                <a:spcPct val="114999"/>
              </a:lnSpc>
              <a:spcBef>
                <a:spcPts val="1000"/>
              </a:spcBef>
            </a:pPr>
            <a:r>
              <a:rPr lang="fr-BE" b="1">
                <a:solidFill>
                  <a:srgbClr val="009FE3"/>
                </a:solidFill>
                <a:latin typeface="Calibri"/>
                <a:cs typeface="Calibri"/>
              </a:rPr>
              <a:t>Le détergent utilisé doit être exempt de composés fluorés.</a:t>
            </a:r>
            <a:endParaRPr lang="en-US">
              <a:solidFill>
                <a:srgbClr val="000000"/>
              </a:solidFill>
              <a:latin typeface="Calibri"/>
              <a:ea typeface="Calibri"/>
              <a:cs typeface="Calibri"/>
            </a:endParaRPr>
          </a:p>
          <a:p>
            <a:pPr marL="228600" algn="just">
              <a:lnSpc>
                <a:spcPct val="114999"/>
              </a:lnSpc>
              <a:spcBef>
                <a:spcPts val="1000"/>
              </a:spcBef>
            </a:pPr>
            <a:r>
              <a:rPr lang="fr-BE" b="1">
                <a:solidFill>
                  <a:srgbClr val="009FE3"/>
                </a:solidFill>
                <a:latin typeface="Calibri"/>
                <a:cs typeface="Calibri"/>
              </a:rPr>
              <a:t>Le solvant organique utilisé est le méthanol ou du méthanol avec 1% d’hydroxyde d’ammonium.</a:t>
            </a:r>
            <a:endParaRPr lang="en-US">
              <a:latin typeface="Calibri"/>
              <a:ea typeface="Calibri"/>
              <a:cs typeface="Calibri"/>
            </a:endParaRPr>
          </a:p>
          <a:p>
            <a:pPr marL="228600" algn="just">
              <a:lnSpc>
                <a:spcPct val="114999"/>
              </a:lnSpc>
              <a:spcBef>
                <a:spcPts val="1000"/>
              </a:spcBef>
            </a:pPr>
            <a:r>
              <a:rPr lang="fr-BE" b="1">
                <a:solidFill>
                  <a:srgbClr val="009FE3"/>
                </a:solidFill>
                <a:latin typeface="Calibri"/>
                <a:cs typeface="Calibri"/>
              </a:rPr>
              <a:t>Le rinçage final doit se faire avec une eau exempte de PFAS, eau stockée dans des containers en PEHD. </a:t>
            </a:r>
            <a:endParaRPr lang="en-US">
              <a:solidFill>
                <a:srgbClr val="000000"/>
              </a:solidFill>
              <a:latin typeface="Calibri"/>
              <a:cs typeface="Calibri"/>
            </a:endParaRPr>
          </a:p>
          <a:p>
            <a:endParaRPr lang="en-US">
              <a:solidFill>
                <a:srgbClr val="000000"/>
              </a:solidFill>
              <a:latin typeface="Calibri"/>
              <a:ea typeface="Calibri"/>
              <a:cs typeface="Segoe UI"/>
            </a:endParaRPr>
          </a:p>
          <a:p>
            <a:r>
              <a:rPr lang="en-US">
                <a:latin typeface="Calibri"/>
                <a:cs typeface="Segoe UI"/>
              </a:rPr>
              <a:t>​</a:t>
            </a:r>
            <a:endParaRPr lang="en-US">
              <a:latin typeface="Calibri"/>
              <a:ea typeface="Calibri"/>
              <a:cs typeface="Segoe UI"/>
            </a:endParaRPr>
          </a:p>
        </p:txBody>
      </p:sp>
    </p:spTree>
    <p:extLst>
      <p:ext uri="{BB962C8B-B14F-4D97-AF65-F5344CB8AC3E}">
        <p14:creationId xmlns:p14="http://schemas.microsoft.com/office/powerpoint/2010/main" val="1432373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DA39C-464E-3152-5DB7-12A00A6985F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A396EFB-1837-C5C2-8B90-697AE2982984}"/>
              </a:ext>
            </a:extLst>
          </p:cNvPr>
          <p:cNvSpPr>
            <a:spLocks noGrp="1"/>
          </p:cNvSpPr>
          <p:nvPr>
            <p:ph type="title"/>
          </p:nvPr>
        </p:nvSpPr>
        <p:spPr>
          <a:xfrm>
            <a:off x="2316358" y="603849"/>
            <a:ext cx="8928824" cy="681487"/>
          </a:xfrm>
        </p:spPr>
        <p:txBody>
          <a:bodyPr lIns="91440" tIns="45720" rIns="91440" bIns="45720" anchor="t"/>
          <a:lstStyle/>
          <a:p>
            <a:r>
              <a:rPr lang="fr-BE">
                <a:latin typeface="Arial"/>
                <a:cs typeface="Arial"/>
              </a:rPr>
              <a:t>Transport et conservation des échantillons</a:t>
            </a:r>
            <a:endParaRPr lang="fr-FR"/>
          </a:p>
        </p:txBody>
      </p:sp>
      <p:sp>
        <p:nvSpPr>
          <p:cNvPr id="4" name="ZoneTexte 3">
            <a:extLst>
              <a:ext uri="{FF2B5EF4-FFF2-40B4-BE49-F238E27FC236}">
                <a16:creationId xmlns:a16="http://schemas.microsoft.com/office/drawing/2014/main" id="{052863B5-FB8C-9B99-2DBC-1A202C138704}"/>
              </a:ext>
            </a:extLst>
          </p:cNvPr>
          <p:cNvSpPr txBox="1"/>
          <p:nvPr/>
        </p:nvSpPr>
        <p:spPr>
          <a:xfrm>
            <a:off x="832022" y="1285103"/>
            <a:ext cx="11001632" cy="59072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a:lnSpc>
                <a:spcPct val="114999"/>
              </a:lnSpc>
              <a:spcBef>
                <a:spcPts val="1000"/>
              </a:spcBef>
            </a:pPr>
            <a:endParaRPr lang="fr-BE" b="1" i="1">
              <a:solidFill>
                <a:srgbClr val="009FE3"/>
              </a:solidFill>
              <a:latin typeface="Calibri"/>
              <a:ea typeface="Calibri"/>
              <a:cs typeface="Calibri"/>
            </a:endParaRPr>
          </a:p>
          <a:p>
            <a:pPr algn="just"/>
            <a:r>
              <a:rPr lang="fr-BE" b="1" u="sng">
                <a:solidFill>
                  <a:schemeClr val="accent1"/>
                </a:solidFill>
                <a:latin typeface="Calibri"/>
                <a:ea typeface="Calibri"/>
                <a:cs typeface="Calibri"/>
              </a:rPr>
              <a:t>Pendant le transport</a:t>
            </a:r>
            <a:endParaRPr lang="fr-BE" b="1">
              <a:solidFill>
                <a:schemeClr val="accent1"/>
              </a:solidFill>
              <a:latin typeface="Calibri"/>
              <a:ea typeface="Calibri"/>
              <a:cs typeface="Calibri"/>
            </a:endParaRPr>
          </a:p>
          <a:p>
            <a:pPr algn="just"/>
            <a:r>
              <a:rPr lang="fr-BE" b="1">
                <a:solidFill>
                  <a:schemeClr val="accent1"/>
                </a:solidFill>
                <a:latin typeface="Calibri"/>
                <a:ea typeface="Calibri"/>
                <a:cs typeface="Calibri"/>
              </a:rPr>
              <a:t>10 °C</a:t>
            </a:r>
          </a:p>
          <a:p>
            <a:pPr algn="just"/>
            <a:endParaRPr lang="fr-BE" b="1">
              <a:solidFill>
                <a:schemeClr val="accent1"/>
              </a:solidFill>
              <a:latin typeface="Calibri"/>
              <a:ea typeface="Calibri"/>
              <a:cs typeface="Calibri"/>
            </a:endParaRPr>
          </a:p>
          <a:p>
            <a:pPr algn="just"/>
            <a:r>
              <a:rPr lang="fr-BE" b="1" u="sng">
                <a:solidFill>
                  <a:schemeClr val="accent1"/>
                </a:solidFill>
                <a:latin typeface="Calibri"/>
                <a:ea typeface="Calibri"/>
                <a:cs typeface="Calibri"/>
              </a:rPr>
              <a:t>Au laboratoire </a:t>
            </a:r>
            <a:endParaRPr lang="fr-BE" b="1">
              <a:solidFill>
                <a:schemeClr val="accent1"/>
              </a:solidFill>
              <a:latin typeface="Calibri"/>
              <a:ea typeface="Calibri"/>
              <a:cs typeface="Calibri"/>
            </a:endParaRPr>
          </a:p>
          <a:p>
            <a:pPr algn="just"/>
            <a:r>
              <a:rPr lang="fr-BE" b="1">
                <a:solidFill>
                  <a:schemeClr val="accent1"/>
                </a:solidFill>
                <a:latin typeface="Calibri"/>
                <a:ea typeface="Calibri"/>
                <a:cs typeface="Calibri"/>
              </a:rPr>
              <a:t>Au frigo à 4 °C</a:t>
            </a:r>
          </a:p>
          <a:p>
            <a:pPr algn="just"/>
            <a:endParaRPr lang="fr-BE" b="1">
              <a:solidFill>
                <a:schemeClr val="accent1"/>
              </a:solidFill>
              <a:latin typeface="Calibri"/>
              <a:ea typeface="Calibri"/>
              <a:cs typeface="Calibri"/>
            </a:endParaRPr>
          </a:p>
          <a:p>
            <a:pPr algn="just"/>
            <a:r>
              <a:rPr lang="fr-BE" b="1" u="sng">
                <a:solidFill>
                  <a:schemeClr val="accent1"/>
                </a:solidFill>
                <a:latin typeface="Calibri"/>
                <a:ea typeface="Calibri"/>
                <a:cs typeface="Calibri"/>
              </a:rPr>
              <a:t>Temps de conservation </a:t>
            </a:r>
            <a:endParaRPr lang="fr-BE" b="1">
              <a:solidFill>
                <a:schemeClr val="accent1"/>
              </a:solidFill>
              <a:latin typeface="Calibri"/>
              <a:ea typeface="Calibri"/>
              <a:cs typeface="Calibri"/>
            </a:endParaRPr>
          </a:p>
          <a:p>
            <a:pPr algn="just"/>
            <a:endParaRPr lang="fr-BE" b="1" u="sng">
              <a:solidFill>
                <a:schemeClr val="accent1"/>
              </a:solidFill>
              <a:latin typeface="Calibri"/>
              <a:ea typeface="Calibri"/>
              <a:cs typeface="Calibri"/>
            </a:endParaRPr>
          </a:p>
          <a:p>
            <a:pPr algn="just"/>
            <a:r>
              <a:rPr lang="fr-BE" b="1">
                <a:solidFill>
                  <a:schemeClr val="accent1"/>
                </a:solidFill>
                <a:latin typeface="Calibri"/>
                <a:ea typeface="Calibri"/>
                <a:cs typeface="Calibri"/>
              </a:rPr>
              <a:t>14 jours depuis le prélèvement jusqu’à extraction</a:t>
            </a:r>
          </a:p>
          <a:p>
            <a:pPr algn="just"/>
            <a:endParaRPr lang="fr-BE" b="1">
              <a:solidFill>
                <a:schemeClr val="accent1"/>
              </a:solidFill>
              <a:latin typeface="Calibri"/>
              <a:ea typeface="Calibri"/>
              <a:cs typeface="Calibri"/>
            </a:endParaRPr>
          </a:p>
          <a:p>
            <a:pPr algn="just"/>
            <a:r>
              <a:rPr lang="fr-BE" b="1">
                <a:solidFill>
                  <a:schemeClr val="accent1"/>
                </a:solidFill>
                <a:latin typeface="Calibri"/>
                <a:ea typeface="Calibri"/>
                <a:cs typeface="Calibri"/>
              </a:rPr>
              <a:t>30 jours depuis son extraction jusqu’à son analyse</a:t>
            </a:r>
          </a:p>
          <a:p>
            <a:pPr algn="just"/>
            <a:endParaRPr lang="fr-BE" b="1">
              <a:solidFill>
                <a:schemeClr val="accent1"/>
              </a:solidFill>
              <a:latin typeface="Calibri"/>
              <a:ea typeface="Calibri"/>
              <a:cs typeface="Calibri"/>
            </a:endParaRPr>
          </a:p>
          <a:p>
            <a:pPr algn="just"/>
            <a:r>
              <a:rPr lang="fr-BE" b="1">
                <a:solidFill>
                  <a:schemeClr val="accent1"/>
                </a:solidFill>
                <a:latin typeface="Calibri"/>
                <a:ea typeface="Calibri"/>
                <a:cs typeface="Calibri"/>
              </a:rPr>
              <a:t>90 jours si congélation à – 20°C</a:t>
            </a:r>
            <a:endParaRPr lang="fr-BE" b="1">
              <a:solidFill>
                <a:schemeClr val="accent1"/>
              </a:solidFill>
            </a:endParaRPr>
          </a:p>
          <a:p>
            <a:pPr algn="just"/>
            <a:endParaRPr lang="fr-BE" b="1">
              <a:solidFill>
                <a:schemeClr val="accent1"/>
              </a:solidFill>
              <a:latin typeface="Calibri"/>
              <a:ea typeface="Calibri"/>
              <a:cs typeface="Calibri"/>
            </a:endParaRPr>
          </a:p>
          <a:p>
            <a:pPr marL="228600" algn="just">
              <a:lnSpc>
                <a:spcPct val="114999"/>
              </a:lnSpc>
              <a:spcBef>
                <a:spcPts val="1000"/>
              </a:spcBef>
            </a:pPr>
            <a:endParaRPr lang="fr-BE" b="1">
              <a:solidFill>
                <a:schemeClr val="accent1"/>
              </a:solidFill>
              <a:latin typeface="Calibri"/>
              <a:ea typeface="Calibri"/>
              <a:cs typeface="Calibri"/>
            </a:endParaRPr>
          </a:p>
          <a:p>
            <a:pPr marL="228600">
              <a:lnSpc>
                <a:spcPct val="114999"/>
              </a:lnSpc>
              <a:spcBef>
                <a:spcPts val="1000"/>
              </a:spcBef>
            </a:pPr>
            <a:endParaRPr lang="fr-BE" sz="1200">
              <a:latin typeface="Aptos"/>
              <a:cs typeface="Segoe UI"/>
            </a:endParaRPr>
          </a:p>
          <a:p>
            <a:endParaRPr lang="fr-BE" b="1">
              <a:solidFill>
                <a:srgbClr val="009FE3"/>
              </a:solidFill>
              <a:latin typeface="Calibri"/>
              <a:ea typeface="Calibri"/>
              <a:cs typeface="Segoe UI"/>
            </a:endParaRPr>
          </a:p>
          <a:p>
            <a:endParaRPr lang="en-US">
              <a:latin typeface="Calibri"/>
              <a:ea typeface="Calibri"/>
              <a:cs typeface="Segoe UI"/>
            </a:endParaRPr>
          </a:p>
          <a:p>
            <a:r>
              <a:rPr lang="en-US">
                <a:latin typeface="Calibri"/>
                <a:cs typeface="Segoe UI"/>
              </a:rPr>
              <a:t>​</a:t>
            </a:r>
            <a:endParaRPr lang="en-US">
              <a:latin typeface="Calibri"/>
              <a:ea typeface="Calibri"/>
              <a:cs typeface="Segoe UI"/>
            </a:endParaRPr>
          </a:p>
        </p:txBody>
      </p:sp>
      <p:sp>
        <p:nvSpPr>
          <p:cNvPr id="5" name="Espace réservé du contenu 2">
            <a:extLst>
              <a:ext uri="{FF2B5EF4-FFF2-40B4-BE49-F238E27FC236}">
                <a16:creationId xmlns:a16="http://schemas.microsoft.com/office/drawing/2014/main" id="{6A998206-420B-E671-F570-2B4C6265F6F4}"/>
              </a:ext>
            </a:extLst>
          </p:cNvPr>
          <p:cNvSpPr>
            <a:spLocks noGrp="1"/>
          </p:cNvSpPr>
          <p:nvPr/>
        </p:nvSpPr>
        <p:spPr>
          <a:xfrm>
            <a:off x="12538649" y="1602027"/>
            <a:ext cx="10084279" cy="4597878"/>
          </a:xfrm>
          <a:prstGeom prst="rect">
            <a:avLst/>
          </a:prstGeom>
        </p:spPr>
        <p:txBody>
          <a:bodyPr numCol="1"/>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b="1" i="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just">
              <a:lnSpc>
                <a:spcPct val="150000"/>
              </a:lnSpc>
              <a:buNone/>
            </a:pPr>
            <a:r>
              <a:rPr lang="fr-BE" sz="1800" kern="100">
                <a:effectLst/>
                <a:latin typeface="Calibri" panose="020F0502020204030204" pitchFamily="34" charset="0"/>
                <a:ea typeface="Calibri" panose="020F0502020204030204" pitchFamily="34" charset="0"/>
                <a:cs typeface="Times New Roman" panose="02020603050405020304" pitchFamily="18" charset="0"/>
              </a:rPr>
              <a:t>Les échantillons doivent être conservés à une température inférieure à 10°C pendant le transport et ensuite conservés au frigo à une température inférieure à 6°C.</a:t>
            </a:r>
            <a:endParaRPr lang="fr-BE" sz="1800" kern="100">
              <a:effectLst/>
              <a:latin typeface="Aptos" panose="020B0004020202020204" pitchFamily="34" charset="0"/>
              <a:ea typeface="Aptos" panose="020B0004020202020204" pitchFamily="34" charset="0"/>
              <a:cs typeface="Times New Roman" panose="02020603050405020304" pitchFamily="18" charset="0"/>
            </a:endParaRPr>
          </a:p>
          <a:p>
            <a:pPr indent="0" algn="just">
              <a:lnSpc>
                <a:spcPct val="150000"/>
              </a:lnSpc>
              <a:spcAft>
                <a:spcPts val="800"/>
              </a:spcAft>
              <a:buNone/>
            </a:pPr>
            <a:r>
              <a:rPr lang="fr-FR"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 titre indicatif : un temps de conservation de 14 jours depuis le prélèvement de l'échantillon jusqu'à son extraction et un temps de conservation de 30 jours depuis son extraction jusqu'à son analyse.</a:t>
            </a:r>
            <a:endParaRPr lang="fr-BE" sz="1800" kern="100">
              <a:effectLst/>
              <a:latin typeface="Aptos" panose="020B0004020202020204" pitchFamily="34" charset="0"/>
              <a:ea typeface="Aptos" panose="020B0004020202020204" pitchFamily="34" charset="0"/>
              <a:cs typeface="Times New Roman" panose="02020603050405020304" pitchFamily="18" charset="0"/>
            </a:endParaRPr>
          </a:p>
          <a:p>
            <a:pPr indent="0">
              <a:lnSpc>
                <a:spcPct val="150000"/>
              </a:lnSpc>
              <a:spcAft>
                <a:spcPts val="800"/>
              </a:spcAft>
              <a:buNone/>
            </a:pPr>
            <a:r>
              <a:rPr lang="fr-FR"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Si les échantillons sont congelés à -20°C, ils peuvent être conservés pendant 90 jours.</a:t>
            </a:r>
            <a:endParaRPr lang="fr-BE" sz="1800" kern="10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3" name="Image 2" descr="Une image contenant plein air, bâtiment, véhicule, Véhicule terrestre&#10;&#10;Description générée automatiquement">
            <a:extLst>
              <a:ext uri="{FF2B5EF4-FFF2-40B4-BE49-F238E27FC236}">
                <a16:creationId xmlns:a16="http://schemas.microsoft.com/office/drawing/2014/main" id="{9AE2567B-4F8A-3745-72AF-1675E844E3AD}"/>
              </a:ext>
            </a:extLst>
          </p:cNvPr>
          <p:cNvPicPr>
            <a:picLocks noChangeAspect="1"/>
          </p:cNvPicPr>
          <p:nvPr/>
        </p:nvPicPr>
        <p:blipFill>
          <a:blip r:embed="rId2"/>
          <a:srcRect r="31419" b="50886"/>
          <a:stretch/>
        </p:blipFill>
        <p:spPr>
          <a:xfrm>
            <a:off x="6775622" y="1448487"/>
            <a:ext cx="4180704" cy="1975400"/>
          </a:xfrm>
          <a:prstGeom prst="rect">
            <a:avLst/>
          </a:prstGeom>
        </p:spPr>
      </p:pic>
    </p:spTree>
    <p:extLst>
      <p:ext uri="{BB962C8B-B14F-4D97-AF65-F5344CB8AC3E}">
        <p14:creationId xmlns:p14="http://schemas.microsoft.com/office/powerpoint/2010/main" val="2513323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6DE8DE02-3B47-264B-A970-39F7061375DE}"/>
              </a:ext>
            </a:extLst>
          </p:cNvPr>
          <p:cNvSpPr>
            <a:spLocks noGrp="1"/>
          </p:cNvSpPr>
          <p:nvPr>
            <p:ph type="subTitle" idx="1"/>
          </p:nvPr>
        </p:nvSpPr>
        <p:spPr/>
        <p:txBody>
          <a:bodyPr/>
          <a:lstStyle/>
          <a:p>
            <a:r>
              <a:rPr lang="fr-FR"/>
              <a:t>SOMMAIRE</a:t>
            </a:r>
          </a:p>
        </p:txBody>
      </p:sp>
      <p:sp>
        <p:nvSpPr>
          <p:cNvPr id="3" name="ZoneTexte 2">
            <a:extLst>
              <a:ext uri="{FF2B5EF4-FFF2-40B4-BE49-F238E27FC236}">
                <a16:creationId xmlns:a16="http://schemas.microsoft.com/office/drawing/2014/main" id="{8F786B58-EE35-C044-CBA1-B0216FCC71C0}"/>
              </a:ext>
            </a:extLst>
          </p:cNvPr>
          <p:cNvSpPr txBox="1"/>
          <p:nvPr/>
        </p:nvSpPr>
        <p:spPr>
          <a:xfrm>
            <a:off x="2731697" y="1406800"/>
            <a:ext cx="6843623" cy="4391459"/>
          </a:xfrm>
          <a:prstGeom prst="rect">
            <a:avLst/>
          </a:prstGeom>
          <a:solidFill>
            <a:schemeClr val="bg1"/>
          </a:solidFill>
        </p:spPr>
        <p:txBody>
          <a:bodyPr wrap="square" lIns="91440" tIns="45720" rIns="91440" bIns="45720" rtlCol="0" anchor="t">
            <a:spAutoFit/>
          </a:bodyPr>
          <a:lstStyle/>
          <a:p>
            <a:pPr marL="285750" indent="-285750" algn="just">
              <a:buBlip>
                <a:blip r:embed="rId2"/>
              </a:buBlip>
            </a:pPr>
            <a:r>
              <a:rPr lang="fr-BE" b="1"/>
              <a:t>Stéphane </a:t>
            </a:r>
            <a:r>
              <a:rPr lang="fr-BE" b="1" err="1"/>
              <a:t>Nonet</a:t>
            </a:r>
            <a:r>
              <a:rPr lang="fr-BE" b="1"/>
              <a:t> </a:t>
            </a:r>
            <a:r>
              <a:rPr lang="fr-BE"/>
              <a:t>: mot d’introduction </a:t>
            </a:r>
          </a:p>
          <a:p>
            <a:pPr marL="285750" indent="-285750" algn="just">
              <a:buBlip>
                <a:blip r:embed="rId2"/>
              </a:buBlip>
            </a:pPr>
            <a:endParaRPr lang="fr-BE" b="1" kern="100">
              <a:effectLst/>
              <a:latin typeface="Aptos" panose="020B0004020202020204" pitchFamily="34" charset="0"/>
              <a:ea typeface="Aptos" panose="020B0004020202020204" pitchFamily="34" charset="0"/>
              <a:cs typeface="Times New Roman" panose="02020603050405020304" pitchFamily="18" charset="0"/>
            </a:endParaRPr>
          </a:p>
          <a:p>
            <a:pPr marL="285750" indent="-285750" algn="just">
              <a:buBlip>
                <a:blip r:embed="rId2"/>
              </a:buBlip>
            </a:pPr>
            <a:r>
              <a:rPr lang="fr-BE" b="1" kern="100">
                <a:effectLst/>
                <a:ea typeface="Aptos" panose="020B0004020202020204" pitchFamily="34" charset="0"/>
                <a:cs typeface="Times New Roman"/>
              </a:rPr>
              <a:t>Alain </a:t>
            </a:r>
            <a:r>
              <a:rPr lang="fr-BE" b="1" kern="100" err="1">
                <a:effectLst/>
                <a:ea typeface="Aptos" panose="020B0004020202020204" pitchFamily="34" charset="0"/>
                <a:cs typeface="Times New Roman"/>
              </a:rPr>
              <a:t>Magis</a:t>
            </a:r>
            <a:r>
              <a:rPr lang="fr-BE" b="1" kern="100">
                <a:effectLst/>
                <a:ea typeface="Aptos" panose="020B0004020202020204" pitchFamily="34" charset="0"/>
                <a:cs typeface="Times New Roman"/>
              </a:rPr>
              <a:t> : </a:t>
            </a:r>
            <a:r>
              <a:rPr lang="fr-BE" kern="100">
                <a:ea typeface="Aptos" panose="020B0004020202020204" pitchFamily="34" charset="0"/>
                <a:cs typeface="Times New Roman"/>
              </a:rPr>
              <a:t>P</a:t>
            </a:r>
            <a:r>
              <a:rPr lang="fr-BE" kern="100">
                <a:effectLst/>
                <a:ea typeface="Aptos" panose="020B0004020202020204" pitchFamily="34" charset="0"/>
                <a:cs typeface="Times New Roman"/>
              </a:rPr>
              <a:t>ropriétés, sources, impact, traitement</a:t>
            </a:r>
            <a:endParaRPr lang="fr-BE" kern="100">
              <a:ea typeface="Aptos" panose="020B0004020202020204" pitchFamily="34" charset="0"/>
              <a:cs typeface="Times New Roman"/>
            </a:endParaRPr>
          </a:p>
          <a:p>
            <a:pPr marL="285750" indent="-285750" algn="just">
              <a:buBlip>
                <a:blip r:embed="rId2"/>
              </a:buBlip>
            </a:pPr>
            <a:endParaRPr lang="fr-BE" b="1" kern="100">
              <a:effectLst/>
              <a:latin typeface="Aptos" panose="020B0004020202020204" pitchFamily="34" charset="0"/>
              <a:ea typeface="Aptos" panose="020B0004020202020204" pitchFamily="34" charset="0"/>
              <a:cs typeface="Times New Roman" panose="02020603050405020304" pitchFamily="18" charset="0"/>
            </a:endParaRPr>
          </a:p>
          <a:p>
            <a:pPr marL="285750" indent="-285750" algn="just">
              <a:buBlip>
                <a:blip r:embed="rId2"/>
              </a:buBlip>
            </a:pPr>
            <a:r>
              <a:rPr lang="fr-BE" b="1" kern="100">
                <a:effectLst/>
                <a:latin typeface="Aptos"/>
                <a:ea typeface="Aptos" panose="020B0004020202020204" pitchFamily="34" charset="0"/>
                <a:cs typeface="Times New Roman"/>
              </a:rPr>
              <a:t>Clovis Wouters : </a:t>
            </a:r>
            <a:r>
              <a:rPr lang="fr-FR" sz="1800">
                <a:latin typeface="Arial"/>
                <a:cs typeface="Arial"/>
              </a:rPr>
              <a:t>Du prélèvement sur le terrain à la quantification au laboratoire</a:t>
            </a:r>
          </a:p>
          <a:p>
            <a:pPr algn="just"/>
            <a:endParaRPr lang="fr-BE" b="1" kern="100">
              <a:latin typeface="Aptos" panose="020B0004020202020204" pitchFamily="34" charset="0"/>
              <a:ea typeface="Aptos" panose="020B0004020202020204" pitchFamily="34" charset="0"/>
              <a:cs typeface="Times New Roman" panose="02020603050405020304" pitchFamily="18" charset="0"/>
            </a:endParaRPr>
          </a:p>
          <a:p>
            <a:pPr marL="285750" indent="-285750" algn="just">
              <a:buBlip>
                <a:blip r:embed="rId2"/>
              </a:buBlip>
            </a:pPr>
            <a:r>
              <a:rPr lang="fr-BE" b="1" kern="100">
                <a:effectLst/>
                <a:ea typeface="Aptos" panose="020B0004020202020204" pitchFamily="34" charset="0"/>
                <a:cs typeface="Times New Roman"/>
              </a:rPr>
              <a:t>Françoise Pirard : </a:t>
            </a:r>
            <a:r>
              <a:rPr lang="fr-BE" kern="100">
                <a:effectLst/>
                <a:ea typeface="Aptos" panose="020B0004020202020204" pitchFamily="34" charset="0"/>
                <a:cs typeface="Times New Roman"/>
              </a:rPr>
              <a:t>Les </a:t>
            </a:r>
            <a:r>
              <a:rPr lang="fr-BE" kern="100">
                <a:ea typeface="Aptos" panose="020B0004020202020204" pitchFamily="34" charset="0"/>
                <a:cs typeface="Times New Roman"/>
              </a:rPr>
              <a:t>n</a:t>
            </a:r>
            <a:r>
              <a:rPr lang="fr-BE" kern="100">
                <a:effectLst/>
                <a:ea typeface="Aptos" panose="020B0004020202020204" pitchFamily="34" charset="0"/>
                <a:cs typeface="Times New Roman"/>
              </a:rPr>
              <a:t>ormes eaux usées et qualité NQE</a:t>
            </a:r>
          </a:p>
          <a:p>
            <a:pPr algn="just"/>
            <a:endParaRPr lang="fr-BE" b="1" kern="100">
              <a:latin typeface="Aptos" panose="020B0004020202020204" pitchFamily="34" charset="0"/>
              <a:ea typeface="Aptos" panose="020B0004020202020204" pitchFamily="34" charset="0"/>
              <a:cs typeface="Times New Roman" panose="02020603050405020304" pitchFamily="18" charset="0"/>
            </a:endParaRPr>
          </a:p>
          <a:p>
            <a:pPr marL="285750" indent="-285750" algn="just">
              <a:buBlip>
                <a:blip r:embed="rId2"/>
              </a:buBlip>
            </a:pPr>
            <a:r>
              <a:rPr lang="fr-BE" b="1" kern="100">
                <a:effectLst/>
                <a:latin typeface="Aptos"/>
                <a:ea typeface="Aptos" panose="020B0004020202020204" pitchFamily="34" charset="0"/>
                <a:cs typeface="Times New Roman"/>
              </a:rPr>
              <a:t>Stéphane </a:t>
            </a:r>
            <a:r>
              <a:rPr lang="fr-BE" b="1" kern="100" err="1">
                <a:effectLst/>
                <a:latin typeface="Aptos"/>
                <a:ea typeface="Aptos" panose="020B0004020202020204" pitchFamily="34" charset="0"/>
                <a:cs typeface="Times New Roman"/>
              </a:rPr>
              <a:t>Nonet</a:t>
            </a:r>
            <a:r>
              <a:rPr lang="fr-BE" b="1" kern="100">
                <a:effectLst/>
                <a:latin typeface="Aptos"/>
                <a:ea typeface="Aptos" panose="020B0004020202020204" pitchFamily="34" charset="0"/>
                <a:cs typeface="Times New Roman"/>
              </a:rPr>
              <a:t> : </a:t>
            </a:r>
            <a:r>
              <a:rPr lang="fr-BE" kern="100">
                <a:effectLst/>
                <a:latin typeface="Aptos"/>
                <a:ea typeface="Aptos" panose="020B0004020202020204" pitchFamily="34" charset="0"/>
                <a:cs typeface="Times New Roman"/>
              </a:rPr>
              <a:t>Quel contrôle à l’avenir, qu’est ce qui change dans mon permis et la législation à l’étranger</a:t>
            </a:r>
          </a:p>
          <a:p>
            <a:pPr algn="just"/>
            <a:endParaRPr lang="fr-BE" b="1" kern="100">
              <a:latin typeface="Aptos" panose="020B0004020202020204" pitchFamily="34" charset="0"/>
              <a:ea typeface="Aptos" panose="020B0004020202020204" pitchFamily="34" charset="0"/>
              <a:cs typeface="Times New Roman" panose="02020603050405020304" pitchFamily="18" charset="0"/>
            </a:endParaRPr>
          </a:p>
          <a:p>
            <a:pPr marL="285750" indent="-285750" algn="just">
              <a:buBlip>
                <a:blip r:embed="rId2"/>
              </a:buBlip>
            </a:pPr>
            <a:r>
              <a:rPr lang="fr-BE" b="1" kern="100">
                <a:effectLst/>
                <a:latin typeface="Aptos"/>
                <a:ea typeface="Aptos" panose="020B0004020202020204" pitchFamily="34" charset="0"/>
                <a:cs typeface="Times New Roman"/>
              </a:rPr>
              <a:t>Q&amp;A</a:t>
            </a:r>
            <a:endParaRPr lang="fr-BE" kern="100">
              <a:effectLst/>
              <a:latin typeface="Aptos"/>
              <a:ea typeface="Aptos" panose="020B0004020202020204" pitchFamily="34" charset="0"/>
              <a:cs typeface="Times New Roman"/>
            </a:endParaRPr>
          </a:p>
          <a:p>
            <a:pPr>
              <a:lnSpc>
                <a:spcPct val="115000"/>
              </a:lnSpc>
              <a:spcAft>
                <a:spcPts val="800"/>
              </a:spcAft>
            </a:pPr>
            <a:r>
              <a:rPr lang="fr-BE" sz="1800" b="1" kern="100">
                <a:effectLst/>
                <a:latin typeface="Aptos"/>
                <a:ea typeface="Aptos" panose="020B0004020202020204" pitchFamily="34" charset="0"/>
                <a:cs typeface="Times New Roman"/>
              </a:rPr>
              <a:t> </a:t>
            </a:r>
            <a:endParaRPr lang="fr-BE" sz="1800" kern="100">
              <a:effectLst/>
              <a:latin typeface="Aptos"/>
              <a:ea typeface="Aptos" panose="020B0004020202020204" pitchFamily="34" charset="0"/>
              <a:cs typeface="Times New Roman"/>
            </a:endParaRPr>
          </a:p>
          <a:p>
            <a:endParaRPr lang="fr-BE"/>
          </a:p>
        </p:txBody>
      </p:sp>
    </p:spTree>
    <p:extLst>
      <p:ext uri="{BB962C8B-B14F-4D97-AF65-F5344CB8AC3E}">
        <p14:creationId xmlns:p14="http://schemas.microsoft.com/office/powerpoint/2010/main" val="3668744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FE3E2-8A1E-2B91-6C9C-029FB042EC6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F9E4892-3E85-A4C4-DFF5-4D6C12EC961A}"/>
              </a:ext>
            </a:extLst>
          </p:cNvPr>
          <p:cNvSpPr>
            <a:spLocks noGrp="1"/>
          </p:cNvSpPr>
          <p:nvPr>
            <p:ph type="title"/>
          </p:nvPr>
        </p:nvSpPr>
        <p:spPr>
          <a:xfrm>
            <a:off x="2316358" y="603849"/>
            <a:ext cx="7559284" cy="681487"/>
          </a:xfrm>
        </p:spPr>
        <p:txBody>
          <a:bodyPr lIns="91440" tIns="45720" rIns="91440" bIns="45720" anchor="t"/>
          <a:lstStyle/>
          <a:p>
            <a:r>
              <a:rPr lang="fr-BE">
                <a:latin typeface="Arial"/>
                <a:cs typeface="Arial"/>
              </a:rPr>
              <a:t>Analyse de l'échantillon</a:t>
            </a:r>
            <a:endParaRPr lang="fr-BE"/>
          </a:p>
        </p:txBody>
      </p:sp>
      <p:sp>
        <p:nvSpPr>
          <p:cNvPr id="7" name="ZoneTexte 6">
            <a:extLst>
              <a:ext uri="{FF2B5EF4-FFF2-40B4-BE49-F238E27FC236}">
                <a16:creationId xmlns:a16="http://schemas.microsoft.com/office/drawing/2014/main" id="{549C088F-63C2-F317-F7FC-FB8F5A72F8E2}"/>
              </a:ext>
            </a:extLst>
          </p:cNvPr>
          <p:cNvSpPr txBox="1"/>
          <p:nvPr/>
        </p:nvSpPr>
        <p:spPr>
          <a:xfrm>
            <a:off x="759941" y="1429266"/>
            <a:ext cx="11001632" cy="71614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BE" b="1" u="sng">
                <a:solidFill>
                  <a:srgbClr val="009FE3"/>
                </a:solidFill>
                <a:latin typeface="Calibri"/>
                <a:ea typeface="Calibri"/>
                <a:cs typeface="Calibri"/>
              </a:rPr>
              <a:t>Préparation de l'échantillon</a:t>
            </a:r>
            <a:br>
              <a:rPr lang="fr-BE" b="1" u="sng">
                <a:solidFill>
                  <a:srgbClr val="009FE3"/>
                </a:solidFill>
                <a:latin typeface="Calibri"/>
                <a:ea typeface="Calibri"/>
                <a:cs typeface="Calibri"/>
              </a:rPr>
            </a:br>
            <a:endParaRPr lang="fr-BE" b="1" u="sng">
              <a:solidFill>
                <a:srgbClr val="009FE3"/>
              </a:solidFill>
              <a:latin typeface="Calibri"/>
              <a:ea typeface="Calibri"/>
              <a:cs typeface="Calibri"/>
            </a:endParaRPr>
          </a:p>
          <a:p>
            <a:r>
              <a:rPr lang="fr-BE" b="1">
                <a:solidFill>
                  <a:srgbClr val="009FE3"/>
                </a:solidFill>
                <a:latin typeface="Calibri"/>
                <a:ea typeface="Calibri"/>
                <a:cs typeface="Calibri"/>
              </a:rPr>
              <a:t>En fonction de la matrice </a:t>
            </a:r>
            <a:endParaRPr lang="fr-BE">
              <a:cs typeface="Arial" panose="020B0604020202020204"/>
            </a:endParaRPr>
          </a:p>
          <a:p>
            <a:pPr lvl="1">
              <a:buFont typeface="Courier New"/>
              <a:buChar char="o"/>
            </a:pPr>
            <a:r>
              <a:rPr lang="fr-BE" b="1">
                <a:solidFill>
                  <a:srgbClr val="009FE3"/>
                </a:solidFill>
                <a:latin typeface="Calibri"/>
                <a:ea typeface="Calibri"/>
                <a:cs typeface="Calibri"/>
              </a:rPr>
              <a:t>eau potable en injection directe</a:t>
            </a:r>
            <a:endParaRPr lang="en-US">
              <a:cs typeface="Arial" panose="020B0604020202020204"/>
            </a:endParaRPr>
          </a:p>
          <a:p>
            <a:pPr lvl="1">
              <a:buFont typeface="Courier New"/>
              <a:buChar char="o"/>
            </a:pPr>
            <a:endParaRPr lang="fr-BE" b="1">
              <a:solidFill>
                <a:srgbClr val="009FE3"/>
              </a:solidFill>
              <a:latin typeface="Calibri"/>
              <a:ea typeface="Calibri"/>
              <a:cs typeface="Calibri"/>
            </a:endParaRPr>
          </a:p>
          <a:p>
            <a:pPr lvl="1">
              <a:buFont typeface="Courier New"/>
              <a:buChar char="o"/>
            </a:pPr>
            <a:r>
              <a:rPr lang="fr-BE" b="1">
                <a:solidFill>
                  <a:srgbClr val="009FE3"/>
                </a:solidFill>
                <a:latin typeface="Calibri"/>
                <a:ea typeface="Calibri"/>
                <a:cs typeface="Calibri"/>
              </a:rPr>
              <a:t>Eau "sale" réalisation d'une extraction en phase solide (SPE)</a:t>
            </a:r>
            <a:endParaRPr lang="en-US">
              <a:cs typeface="Arial" panose="020B0604020202020204"/>
            </a:endParaRPr>
          </a:p>
          <a:p>
            <a:pPr lvl="1">
              <a:buFont typeface="Courier New"/>
              <a:buChar char="o"/>
            </a:pPr>
            <a:endParaRPr lang="fr-BE" b="1">
              <a:solidFill>
                <a:srgbClr val="009FE3"/>
              </a:solidFill>
              <a:latin typeface="Calibri"/>
              <a:ea typeface="Calibri"/>
              <a:cs typeface="Calibri"/>
            </a:endParaRPr>
          </a:p>
          <a:p>
            <a:r>
              <a:rPr lang="fr-BE" b="1" u="sng">
                <a:solidFill>
                  <a:srgbClr val="009FE3"/>
                </a:solidFill>
                <a:latin typeface="Calibri"/>
                <a:ea typeface="Calibri"/>
                <a:cs typeface="Calibri"/>
              </a:rPr>
              <a:t>Quantification</a:t>
            </a:r>
            <a:endParaRPr lang="fr-BE">
              <a:cs typeface="Arial" panose="020B0604020202020204"/>
            </a:endParaRPr>
          </a:p>
          <a:p>
            <a:endParaRPr lang="fr-BE" b="1">
              <a:solidFill>
                <a:srgbClr val="009FE3"/>
              </a:solidFill>
              <a:latin typeface="Calibri"/>
              <a:ea typeface="Calibri"/>
              <a:cs typeface="Calibri"/>
            </a:endParaRPr>
          </a:p>
          <a:p>
            <a:r>
              <a:rPr lang="fr-BE" b="1">
                <a:solidFill>
                  <a:srgbClr val="009FE3"/>
                </a:solidFill>
                <a:latin typeface="Calibri"/>
                <a:ea typeface="Calibri"/>
                <a:cs typeface="Calibri"/>
              </a:rPr>
              <a:t>Chromatographie liquide haute performance couplée avec un spectromètre de masse (HPLC-MS)</a:t>
            </a:r>
            <a:endParaRPr lang="fr-BE">
              <a:cs typeface="Arial" panose="020B0604020202020204"/>
            </a:endParaRPr>
          </a:p>
          <a:p>
            <a:pPr marL="514350" indent="-285750">
              <a:lnSpc>
                <a:spcPct val="114999"/>
              </a:lnSpc>
              <a:spcBef>
                <a:spcPts val="1000"/>
              </a:spcBef>
              <a:buFont typeface="Calibri,Sans-Serif"/>
              <a:buChar char="-"/>
            </a:pPr>
            <a:endParaRPr lang="fr-BE" b="1">
              <a:solidFill>
                <a:srgbClr val="009FE3"/>
              </a:solidFill>
              <a:latin typeface="Calibri"/>
              <a:ea typeface="Calibri"/>
              <a:cs typeface="Calibri"/>
            </a:endParaRPr>
          </a:p>
          <a:p>
            <a:pPr marL="514350" indent="-285750">
              <a:lnSpc>
                <a:spcPct val="114999"/>
              </a:lnSpc>
              <a:spcBef>
                <a:spcPts val="1000"/>
              </a:spcBef>
              <a:buFont typeface="Calibri"/>
              <a:buChar char="-"/>
            </a:pPr>
            <a:endParaRPr lang="fr-BE" b="1">
              <a:solidFill>
                <a:srgbClr val="009FE3"/>
              </a:solidFill>
              <a:latin typeface="Calibri"/>
              <a:ea typeface="Calibri"/>
              <a:cs typeface="Calibri"/>
            </a:endParaRPr>
          </a:p>
          <a:p>
            <a:pPr marL="1143000" lvl="2">
              <a:lnSpc>
                <a:spcPct val="114999"/>
              </a:lnSpc>
              <a:spcBef>
                <a:spcPts val="1000"/>
              </a:spcBef>
            </a:pPr>
            <a:endParaRPr lang="fr-BE" b="1">
              <a:solidFill>
                <a:srgbClr val="009FE3"/>
              </a:solidFill>
              <a:latin typeface="Calibri"/>
              <a:ea typeface="Calibri"/>
              <a:cs typeface="Calibri"/>
            </a:endParaRPr>
          </a:p>
          <a:p>
            <a:pPr marL="1143000" lvl="2">
              <a:lnSpc>
                <a:spcPct val="114999"/>
              </a:lnSpc>
              <a:spcBef>
                <a:spcPts val="1000"/>
              </a:spcBef>
              <a:buFont typeface="Wingdings"/>
            </a:pPr>
            <a:endParaRPr lang="fr-BE" b="1">
              <a:solidFill>
                <a:srgbClr val="009FE3"/>
              </a:solidFill>
              <a:latin typeface="Calibri"/>
              <a:ea typeface="Calibri"/>
              <a:cs typeface="Calibri"/>
            </a:endParaRPr>
          </a:p>
          <a:p>
            <a:pPr marL="228600" algn="just">
              <a:lnSpc>
                <a:spcPct val="114999"/>
              </a:lnSpc>
              <a:spcBef>
                <a:spcPts val="1000"/>
              </a:spcBef>
            </a:pPr>
            <a:endParaRPr lang="fr-BE" b="1">
              <a:solidFill>
                <a:srgbClr val="009FE3"/>
              </a:solidFill>
              <a:latin typeface="Calibri"/>
              <a:ea typeface="Calibri"/>
              <a:cs typeface="Calibri"/>
            </a:endParaRPr>
          </a:p>
          <a:p>
            <a:pPr marL="228600" algn="just">
              <a:lnSpc>
                <a:spcPct val="114999"/>
              </a:lnSpc>
              <a:spcBef>
                <a:spcPts val="1000"/>
              </a:spcBef>
            </a:pPr>
            <a:endParaRPr lang="fr-BE" b="1">
              <a:solidFill>
                <a:srgbClr val="009FE3"/>
              </a:solidFill>
              <a:latin typeface="Calibri"/>
              <a:ea typeface="Calibri"/>
              <a:cs typeface="Calibri"/>
            </a:endParaRPr>
          </a:p>
          <a:p>
            <a:pPr marL="228600" algn="just">
              <a:lnSpc>
                <a:spcPct val="114999"/>
              </a:lnSpc>
              <a:spcBef>
                <a:spcPts val="1000"/>
              </a:spcBef>
            </a:pPr>
            <a:endParaRPr lang="fr-BE" b="1">
              <a:solidFill>
                <a:srgbClr val="009FE3"/>
              </a:solidFill>
              <a:latin typeface="Calibri"/>
              <a:ea typeface="Calibri"/>
              <a:cs typeface="Calibri"/>
            </a:endParaRPr>
          </a:p>
          <a:p>
            <a:pPr marL="228600">
              <a:lnSpc>
                <a:spcPct val="114999"/>
              </a:lnSpc>
              <a:spcBef>
                <a:spcPts val="1000"/>
              </a:spcBef>
            </a:pPr>
            <a:endParaRPr lang="fr-BE" sz="1200">
              <a:solidFill>
                <a:srgbClr val="000000"/>
              </a:solidFill>
              <a:latin typeface="Aptos"/>
              <a:ea typeface="Calibri"/>
              <a:cs typeface="Segoe UI"/>
            </a:endParaRPr>
          </a:p>
          <a:p>
            <a:endParaRPr lang="fr-BE" b="1">
              <a:solidFill>
                <a:srgbClr val="009FE3"/>
              </a:solidFill>
              <a:latin typeface="Calibri"/>
              <a:ea typeface="Calibri"/>
              <a:cs typeface="Segoe UI"/>
            </a:endParaRPr>
          </a:p>
          <a:p>
            <a:endParaRPr lang="en-US">
              <a:latin typeface="Calibri"/>
              <a:cs typeface="Segoe UI"/>
            </a:endParaRPr>
          </a:p>
          <a:p>
            <a:r>
              <a:rPr lang="en-US">
                <a:latin typeface="Calibri"/>
                <a:cs typeface="Segoe UI"/>
              </a:rPr>
              <a:t>​</a:t>
            </a:r>
            <a:endParaRPr lang="en-US">
              <a:latin typeface="Calibri"/>
              <a:ea typeface="Calibri"/>
              <a:cs typeface="Segoe UI"/>
            </a:endParaRPr>
          </a:p>
        </p:txBody>
      </p:sp>
      <p:pic>
        <p:nvPicPr>
          <p:cNvPr id="3" name="Image 2" descr="Une image contenant Électroménager, Appareils électroniques, machine, Appareil électronique&#10;&#10;Description générée automatiquement">
            <a:extLst>
              <a:ext uri="{FF2B5EF4-FFF2-40B4-BE49-F238E27FC236}">
                <a16:creationId xmlns:a16="http://schemas.microsoft.com/office/drawing/2014/main" id="{813F7CC3-E4DB-5655-118D-6659AB124C5D}"/>
              </a:ext>
            </a:extLst>
          </p:cNvPr>
          <p:cNvPicPr>
            <a:picLocks noChangeAspect="1"/>
          </p:cNvPicPr>
          <p:nvPr/>
        </p:nvPicPr>
        <p:blipFill>
          <a:blip r:embed="rId2"/>
          <a:stretch>
            <a:fillRect/>
          </a:stretch>
        </p:blipFill>
        <p:spPr>
          <a:xfrm>
            <a:off x="4328120" y="4326925"/>
            <a:ext cx="2547218" cy="2261287"/>
          </a:xfrm>
          <a:prstGeom prst="rect">
            <a:avLst/>
          </a:prstGeom>
        </p:spPr>
      </p:pic>
    </p:spTree>
    <p:extLst>
      <p:ext uri="{BB962C8B-B14F-4D97-AF65-F5344CB8AC3E}">
        <p14:creationId xmlns:p14="http://schemas.microsoft.com/office/powerpoint/2010/main" val="134318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513E1-A6EA-8600-85E1-AA0CCEE7F87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E0F4861-BC3E-5F5C-8F90-C05A8DB7A0BF}"/>
              </a:ext>
            </a:extLst>
          </p:cNvPr>
          <p:cNvSpPr>
            <a:spLocks noGrp="1"/>
          </p:cNvSpPr>
          <p:nvPr>
            <p:ph type="title"/>
          </p:nvPr>
        </p:nvSpPr>
        <p:spPr>
          <a:xfrm>
            <a:off x="2714775" y="2642588"/>
            <a:ext cx="8490938" cy="1325563"/>
          </a:xfrm>
        </p:spPr>
        <p:txBody>
          <a:bodyPr/>
          <a:lstStyle/>
          <a:p>
            <a:pPr algn="ctr"/>
            <a:r>
              <a:rPr lang="fr-FR" sz="4800"/>
              <a:t>LES PFAS dans le milieu naturel et les eaux usées</a:t>
            </a:r>
          </a:p>
        </p:txBody>
      </p:sp>
      <p:sp>
        <p:nvSpPr>
          <p:cNvPr id="3" name="Espace réservé du contenu 2">
            <a:extLst>
              <a:ext uri="{FF2B5EF4-FFF2-40B4-BE49-F238E27FC236}">
                <a16:creationId xmlns:a16="http://schemas.microsoft.com/office/drawing/2014/main" id="{BA9241B9-C7D3-F97A-C90F-2EFAFFFDFC31}"/>
              </a:ext>
            </a:extLst>
          </p:cNvPr>
          <p:cNvSpPr>
            <a:spLocks noGrp="1"/>
          </p:cNvSpPr>
          <p:nvPr>
            <p:ph sz="half" idx="1"/>
          </p:nvPr>
        </p:nvSpPr>
        <p:spPr>
          <a:xfrm>
            <a:off x="5417950" y="4355472"/>
            <a:ext cx="2417940" cy="453927"/>
          </a:xfrm>
        </p:spPr>
        <p:txBody>
          <a:bodyPr/>
          <a:lstStyle/>
          <a:p>
            <a:pPr>
              <a:buBlip>
                <a:blip r:embed="rId2"/>
              </a:buBlip>
            </a:pPr>
            <a:r>
              <a:rPr lang="fr-FR"/>
              <a:t> Françoise Pirard</a:t>
            </a:r>
          </a:p>
        </p:txBody>
      </p:sp>
    </p:spTree>
    <p:extLst>
      <p:ext uri="{BB962C8B-B14F-4D97-AF65-F5344CB8AC3E}">
        <p14:creationId xmlns:p14="http://schemas.microsoft.com/office/powerpoint/2010/main" val="3813362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18A79-FB66-373D-F9B1-0637B4E8F98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7385760-148D-0F9C-C322-3DED088F64EE}"/>
              </a:ext>
            </a:extLst>
          </p:cNvPr>
          <p:cNvSpPr>
            <a:spLocks noGrp="1"/>
          </p:cNvSpPr>
          <p:nvPr>
            <p:ph type="title"/>
          </p:nvPr>
        </p:nvSpPr>
        <p:spPr>
          <a:xfrm>
            <a:off x="1505969" y="189415"/>
            <a:ext cx="8630563" cy="681487"/>
          </a:xfrm>
        </p:spPr>
        <p:txBody>
          <a:bodyPr/>
          <a:lstStyle/>
          <a:p>
            <a:r>
              <a:rPr lang="fr-BE"/>
              <a:t>Normes eaux usées et Normes qualité NQE</a:t>
            </a:r>
          </a:p>
        </p:txBody>
      </p:sp>
      <p:sp>
        <p:nvSpPr>
          <p:cNvPr id="3" name="Espace réservé du contenu 2">
            <a:extLst>
              <a:ext uri="{FF2B5EF4-FFF2-40B4-BE49-F238E27FC236}">
                <a16:creationId xmlns:a16="http://schemas.microsoft.com/office/drawing/2014/main" id="{10699DFD-1ED3-EE26-3D7D-9D7CAE116B3D}"/>
              </a:ext>
            </a:extLst>
          </p:cNvPr>
          <p:cNvSpPr>
            <a:spLocks noGrp="1"/>
          </p:cNvSpPr>
          <p:nvPr>
            <p:ph sz="half" idx="1"/>
          </p:nvPr>
        </p:nvSpPr>
        <p:spPr>
          <a:xfrm>
            <a:off x="974784" y="1190446"/>
            <a:ext cx="10084279" cy="1848318"/>
          </a:xfrm>
        </p:spPr>
        <p:txBody>
          <a:bodyPr/>
          <a:lstStyle/>
          <a:p>
            <a:pPr marL="0" indent="0" algn="just">
              <a:lnSpc>
                <a:spcPct val="100000"/>
              </a:lnSpc>
              <a:spcBef>
                <a:spcPts val="0"/>
              </a:spcBef>
              <a:spcAft>
                <a:spcPts val="800"/>
              </a:spcAft>
              <a:buNone/>
            </a:pPr>
            <a:r>
              <a:rPr lang="fr-BE" sz="2000" kern="100">
                <a:effectLst/>
                <a:latin typeface="Aptos" panose="020B0004020202020204" pitchFamily="34" charset="0"/>
                <a:ea typeface="Aptos" panose="020B0004020202020204" pitchFamily="34" charset="0"/>
                <a:cs typeface="Times New Roman" panose="02020603050405020304" pitchFamily="18" charset="0"/>
              </a:rPr>
              <a:t>2000 : Directive Cadre sur l’eau </a:t>
            </a:r>
            <a:r>
              <a:rPr lang="fr-BE" sz="1200" kern="100">
                <a:effectLst/>
                <a:latin typeface="Aptos" panose="020B0004020202020204" pitchFamily="34" charset="0"/>
                <a:ea typeface="Aptos" panose="020B0004020202020204" pitchFamily="34" charset="0"/>
                <a:cs typeface="Times New Roman" panose="02020603050405020304" pitchFamily="18" charset="0"/>
              </a:rPr>
              <a:t>	</a:t>
            </a:r>
          </a:p>
          <a:p>
            <a:pPr marL="0" indent="0" algn="just">
              <a:lnSpc>
                <a:spcPct val="150000"/>
              </a:lnSpc>
              <a:spcAft>
                <a:spcPts val="800"/>
              </a:spcAft>
              <a:buNone/>
            </a:pPr>
            <a:r>
              <a:rPr lang="fr-BE" sz="1200" kern="100">
                <a:effectLst/>
                <a:latin typeface="Aptos" panose="020B0004020202020204" pitchFamily="34" charset="0"/>
                <a:ea typeface="Aptos" panose="020B0004020202020204" pitchFamily="34" charset="0"/>
                <a:cs typeface="Times New Roman" panose="02020603050405020304" pitchFamily="18" charset="0"/>
              </a:rPr>
              <a:t>Objectif : Atteinte du bon état des eaux de surface</a:t>
            </a:r>
          </a:p>
          <a:p>
            <a:pPr marL="0" indent="0" algn="just">
              <a:lnSpc>
                <a:spcPct val="150000"/>
              </a:lnSpc>
              <a:spcBef>
                <a:spcPts val="0"/>
              </a:spcBef>
              <a:buNone/>
            </a:pPr>
            <a:r>
              <a:rPr lang="fr-BE" sz="1200" kern="100">
                <a:latin typeface="Aptos" panose="020B0004020202020204" pitchFamily="34" charset="0"/>
                <a:ea typeface="Aptos" panose="020B0004020202020204" pitchFamily="34" charset="0"/>
                <a:cs typeface="Times New Roman" panose="02020603050405020304" pitchFamily="18" charset="0"/>
              </a:rPr>
              <a:t>		</a:t>
            </a:r>
            <a:r>
              <a:rPr lang="fr-BE" sz="1200" kern="100">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  État écologique : 	hydromorphologie + </a:t>
            </a:r>
            <a:r>
              <a:rPr lang="fr-BE" sz="1200" kern="100" err="1">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macropolluants</a:t>
            </a:r>
            <a:r>
              <a:rPr lang="fr-BE" sz="1200" kern="100">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 + qualité biologique</a:t>
            </a:r>
          </a:p>
          <a:p>
            <a:pPr marL="0" indent="0" algn="just">
              <a:lnSpc>
                <a:spcPct val="150000"/>
              </a:lnSpc>
              <a:spcBef>
                <a:spcPts val="0"/>
              </a:spcBef>
              <a:buNone/>
            </a:pPr>
            <a:endParaRPr lang="fr-BE" sz="1200" kern="100">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endParaRPr>
          </a:p>
          <a:p>
            <a:pPr marL="0" indent="0" algn="just">
              <a:lnSpc>
                <a:spcPct val="150000"/>
              </a:lnSpc>
              <a:spcBef>
                <a:spcPts val="0"/>
              </a:spcBef>
              <a:buNone/>
            </a:pPr>
            <a:r>
              <a:rPr lang="fr-BE" sz="1200" kern="100">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		  État chimique : 	</a:t>
            </a:r>
            <a:r>
              <a:rPr lang="fr-BE" sz="1200" kern="100">
                <a:solidFill>
                  <a:srgbClr val="FF0000"/>
                </a:solidFill>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NQE</a:t>
            </a:r>
            <a:r>
              <a:rPr lang="fr-BE" sz="1200" kern="100">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 : substances prioritaires</a:t>
            </a:r>
            <a:r>
              <a:rPr lang="fr-BE" sz="1200" kern="100">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	</a:t>
            </a:r>
            <a:endParaRPr lang="fr-BE"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Espace réservé du contenu 2">
            <a:extLst>
              <a:ext uri="{FF2B5EF4-FFF2-40B4-BE49-F238E27FC236}">
                <a16:creationId xmlns:a16="http://schemas.microsoft.com/office/drawing/2014/main" id="{B4566112-3AF4-FDD2-FD07-469BE79C5ABA}"/>
              </a:ext>
            </a:extLst>
          </p:cNvPr>
          <p:cNvSpPr txBox="1">
            <a:spLocks/>
          </p:cNvSpPr>
          <p:nvPr/>
        </p:nvSpPr>
        <p:spPr>
          <a:xfrm>
            <a:off x="974783" y="3070556"/>
            <a:ext cx="10084279" cy="418829"/>
          </a:xfrm>
          <a:prstGeom prst="rect">
            <a:avLst/>
          </a:prstGeom>
        </p:spPr>
        <p:txBody>
          <a:bodyPr numCol="1"/>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b="1" i="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Aft>
                <a:spcPts val="800"/>
              </a:spcAft>
              <a:buFont typeface="Arial" panose="020B0604020202020204" pitchFamily="34" charset="0"/>
              <a:buNone/>
            </a:pPr>
            <a:r>
              <a:rPr lang="fr-BE" sz="1200" kern="100">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				 2008 : 	Première liste </a:t>
            </a:r>
            <a:r>
              <a:rPr lang="fr-BE" sz="1200" kern="100">
                <a:solidFill>
                  <a:srgbClr val="FF0000"/>
                </a:solidFill>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 33 substances</a:t>
            </a:r>
            <a:r>
              <a:rPr lang="fr-BE" sz="1200" kern="100">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/familles de substances</a:t>
            </a:r>
          </a:p>
        </p:txBody>
      </p:sp>
      <p:grpSp>
        <p:nvGrpSpPr>
          <p:cNvPr id="19" name="Groupe 18">
            <a:extLst>
              <a:ext uri="{FF2B5EF4-FFF2-40B4-BE49-F238E27FC236}">
                <a16:creationId xmlns:a16="http://schemas.microsoft.com/office/drawing/2014/main" id="{E721F9F9-4E69-5B96-C7D2-9CF4346062BD}"/>
              </a:ext>
            </a:extLst>
          </p:cNvPr>
          <p:cNvGrpSpPr/>
          <p:nvPr/>
        </p:nvGrpSpPr>
        <p:grpSpPr>
          <a:xfrm>
            <a:off x="4013701" y="4347384"/>
            <a:ext cx="6016990" cy="1804738"/>
            <a:chOff x="4013701" y="4347384"/>
            <a:chExt cx="6016990" cy="1804738"/>
          </a:xfrm>
        </p:grpSpPr>
        <p:grpSp>
          <p:nvGrpSpPr>
            <p:cNvPr id="17" name="Groupe 16">
              <a:extLst>
                <a:ext uri="{FF2B5EF4-FFF2-40B4-BE49-F238E27FC236}">
                  <a16:creationId xmlns:a16="http://schemas.microsoft.com/office/drawing/2014/main" id="{342CBD95-48CE-5493-A13B-8C1C7853D7D8}"/>
                </a:ext>
              </a:extLst>
            </p:cNvPr>
            <p:cNvGrpSpPr/>
            <p:nvPr/>
          </p:nvGrpSpPr>
          <p:grpSpPr>
            <a:xfrm>
              <a:off x="4013701" y="4465583"/>
              <a:ext cx="2082299" cy="1686539"/>
              <a:chOff x="2852137" y="4952223"/>
              <a:chExt cx="2082299" cy="1686539"/>
            </a:xfrm>
          </p:grpSpPr>
          <p:pic>
            <p:nvPicPr>
              <p:cNvPr id="7" name="Image 6">
                <a:extLst>
                  <a:ext uri="{FF2B5EF4-FFF2-40B4-BE49-F238E27FC236}">
                    <a16:creationId xmlns:a16="http://schemas.microsoft.com/office/drawing/2014/main" id="{4CBF983A-39AD-253A-B2DD-43DC3B815161}"/>
                  </a:ext>
                </a:extLst>
              </p:cNvPr>
              <p:cNvPicPr>
                <a:picLocks noChangeAspect="1"/>
              </p:cNvPicPr>
              <p:nvPr/>
            </p:nvPicPr>
            <p:blipFill>
              <a:blip r:embed="rId3"/>
              <a:stretch>
                <a:fillRect/>
              </a:stretch>
            </p:blipFill>
            <p:spPr>
              <a:xfrm>
                <a:off x="2852137" y="5079048"/>
                <a:ext cx="2082299" cy="1559714"/>
              </a:xfrm>
              <a:prstGeom prst="rect">
                <a:avLst/>
              </a:prstGeom>
            </p:spPr>
          </p:pic>
          <p:pic>
            <p:nvPicPr>
              <p:cNvPr id="6" name="Image 5">
                <a:extLst>
                  <a:ext uri="{FF2B5EF4-FFF2-40B4-BE49-F238E27FC236}">
                    <a16:creationId xmlns:a16="http://schemas.microsoft.com/office/drawing/2014/main" id="{667CA5A3-6379-78AF-6ED1-2E67B34932B9}"/>
                  </a:ext>
                </a:extLst>
              </p:cNvPr>
              <p:cNvPicPr>
                <a:picLocks noChangeAspect="1"/>
              </p:cNvPicPr>
              <p:nvPr/>
            </p:nvPicPr>
            <p:blipFill>
              <a:blip r:embed="rId4"/>
              <a:srcRect l="6286" t="19571" b="17298"/>
              <a:stretch/>
            </p:blipFill>
            <p:spPr>
              <a:xfrm>
                <a:off x="3127990" y="4952223"/>
                <a:ext cx="1414182" cy="698144"/>
              </a:xfrm>
              <a:prstGeom prst="rect">
                <a:avLst/>
              </a:prstGeom>
            </p:spPr>
          </p:pic>
        </p:grpSp>
        <p:sp>
          <p:nvSpPr>
            <p:cNvPr id="12" name="Espace réservé du contenu 2">
              <a:extLst>
                <a:ext uri="{FF2B5EF4-FFF2-40B4-BE49-F238E27FC236}">
                  <a16:creationId xmlns:a16="http://schemas.microsoft.com/office/drawing/2014/main" id="{8D35FBAC-5826-E827-E76C-89D7D47033CE}"/>
                </a:ext>
              </a:extLst>
            </p:cNvPr>
            <p:cNvSpPr txBox="1">
              <a:spLocks/>
            </p:cNvSpPr>
            <p:nvPr/>
          </p:nvSpPr>
          <p:spPr>
            <a:xfrm>
              <a:off x="6197600" y="4347384"/>
              <a:ext cx="3833091" cy="371670"/>
            </a:xfrm>
            <a:prstGeom prst="rect">
              <a:avLst/>
            </a:prstGeom>
          </p:spPr>
          <p:txBody>
            <a:bodyPr numCol="1"/>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b="1" i="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Aft>
                  <a:spcPts val="800"/>
                </a:spcAft>
                <a:buFont typeface="Arial" panose="020B0604020202020204" pitchFamily="34" charset="0"/>
                <a:buNone/>
              </a:pPr>
              <a:r>
                <a:rPr lang="fr-BE" sz="1200" kern="100">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MA : 0,65 </a:t>
              </a:r>
              <a:r>
                <a:rPr lang="fr-BE" sz="1200" kern="100" err="1">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ng</a:t>
              </a:r>
              <a:r>
                <a:rPr lang="fr-BE" sz="1200" kern="100">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/L – CMA : 36 µg/L – biote : 9,1 µg/kg	</a:t>
              </a:r>
              <a:endParaRPr lang="fr-BE" sz="1200" kern="100">
                <a:latin typeface="Aptos" panose="020B0004020202020204" pitchFamily="34" charset="0"/>
                <a:ea typeface="Aptos" panose="020B0004020202020204" pitchFamily="34" charset="0"/>
                <a:cs typeface="Times New Roman" panose="02020603050405020304" pitchFamily="18" charset="0"/>
              </a:endParaRPr>
            </a:p>
          </p:txBody>
        </p:sp>
      </p:grpSp>
      <p:grpSp>
        <p:nvGrpSpPr>
          <p:cNvPr id="16" name="Groupe 15">
            <a:extLst>
              <a:ext uri="{FF2B5EF4-FFF2-40B4-BE49-F238E27FC236}">
                <a16:creationId xmlns:a16="http://schemas.microsoft.com/office/drawing/2014/main" id="{5674584C-C996-1FAC-52C6-E2A70AE45EA6}"/>
              </a:ext>
            </a:extLst>
          </p:cNvPr>
          <p:cNvGrpSpPr/>
          <p:nvPr/>
        </p:nvGrpSpPr>
        <p:grpSpPr>
          <a:xfrm>
            <a:off x="2270263" y="3468952"/>
            <a:ext cx="9852087" cy="851706"/>
            <a:chOff x="2270263" y="3468952"/>
            <a:chExt cx="9852087" cy="851706"/>
          </a:xfrm>
        </p:grpSpPr>
        <p:pic>
          <p:nvPicPr>
            <p:cNvPr id="4" name="Image 3">
              <a:extLst>
                <a:ext uri="{FF2B5EF4-FFF2-40B4-BE49-F238E27FC236}">
                  <a16:creationId xmlns:a16="http://schemas.microsoft.com/office/drawing/2014/main" id="{41888522-3DFE-708F-AA78-58E363582A7D}"/>
                </a:ext>
              </a:extLst>
            </p:cNvPr>
            <p:cNvPicPr>
              <a:picLocks noChangeAspect="1"/>
            </p:cNvPicPr>
            <p:nvPr/>
          </p:nvPicPr>
          <p:blipFill>
            <a:blip r:embed="rId5"/>
            <a:stretch>
              <a:fillRect/>
            </a:stretch>
          </p:blipFill>
          <p:spPr>
            <a:xfrm>
              <a:off x="2270263" y="3638179"/>
              <a:ext cx="2338682" cy="678610"/>
            </a:xfrm>
            <a:prstGeom prst="rect">
              <a:avLst/>
            </a:prstGeom>
          </p:spPr>
        </p:pic>
        <p:sp>
          <p:nvSpPr>
            <p:cNvPr id="13" name="Espace réservé du contenu 2">
              <a:extLst>
                <a:ext uri="{FF2B5EF4-FFF2-40B4-BE49-F238E27FC236}">
                  <a16:creationId xmlns:a16="http://schemas.microsoft.com/office/drawing/2014/main" id="{21B4F0AB-B404-2FD8-75E3-E4CA304466B1}"/>
                </a:ext>
              </a:extLst>
            </p:cNvPr>
            <p:cNvSpPr txBox="1">
              <a:spLocks/>
            </p:cNvSpPr>
            <p:nvPr/>
          </p:nvSpPr>
          <p:spPr>
            <a:xfrm>
              <a:off x="4608945" y="3468952"/>
              <a:ext cx="7513405" cy="851706"/>
            </a:xfrm>
            <a:prstGeom prst="rect">
              <a:avLst/>
            </a:prstGeom>
          </p:spPr>
          <p:txBody>
            <a:bodyPr numCol="1"/>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b="1" i="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Aft>
                  <a:spcPts val="800"/>
                </a:spcAft>
                <a:buFont typeface="Arial" panose="020B0604020202020204" pitchFamily="34" charset="0"/>
                <a:buNone/>
              </a:pPr>
              <a:r>
                <a:rPr lang="fr-BE" sz="1200" kern="100">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 2013 :  	Mise à jour de la liste : 33   </a:t>
              </a:r>
              <a:r>
                <a:rPr lang="fr-BE" sz="1200" kern="100">
                  <a:solidFill>
                    <a:srgbClr val="FF0000"/>
                  </a:solidFill>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45 substances</a:t>
              </a:r>
              <a:r>
                <a:rPr lang="fr-BE" sz="1200" kern="100">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/familles</a:t>
              </a:r>
            </a:p>
            <a:p>
              <a:pPr marL="0" indent="0" algn="just">
                <a:lnSpc>
                  <a:spcPct val="150000"/>
                </a:lnSpc>
                <a:spcBef>
                  <a:spcPts val="0"/>
                </a:spcBef>
                <a:buFont typeface="Arial" panose="020B0604020202020204" pitchFamily="34" charset="0"/>
                <a:buNone/>
              </a:pPr>
              <a:r>
                <a:rPr lang="fr-BE" sz="1200" kern="100">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	Introduction du </a:t>
              </a:r>
              <a:r>
                <a:rPr lang="fr-BE" sz="1200" kern="100">
                  <a:solidFill>
                    <a:srgbClr val="FF0000"/>
                  </a:solidFill>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PFOS</a:t>
              </a:r>
              <a:r>
                <a:rPr lang="fr-BE" sz="1200" kern="100">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 et dérivés (identifié comme substance dangereuse)</a:t>
              </a:r>
              <a:endParaRPr lang="fr-BE" sz="1200" kern="100">
                <a:latin typeface="Aptos" panose="020B0004020202020204" pitchFamily="34" charset="0"/>
                <a:ea typeface="Aptos" panose="020B0004020202020204" pitchFamily="34" charset="0"/>
                <a:cs typeface="Times New Roman" panose="02020603050405020304" pitchFamily="18" charset="0"/>
              </a:endParaRPr>
            </a:p>
          </p:txBody>
        </p:sp>
      </p:grpSp>
      <p:sp>
        <p:nvSpPr>
          <p:cNvPr id="18" name="Espace réservé du contenu 2">
            <a:extLst>
              <a:ext uri="{FF2B5EF4-FFF2-40B4-BE49-F238E27FC236}">
                <a16:creationId xmlns:a16="http://schemas.microsoft.com/office/drawing/2014/main" id="{780F779F-4899-8422-0ED9-4F9511D4D367}"/>
              </a:ext>
            </a:extLst>
          </p:cNvPr>
          <p:cNvSpPr txBox="1">
            <a:spLocks/>
          </p:cNvSpPr>
          <p:nvPr/>
        </p:nvSpPr>
        <p:spPr>
          <a:xfrm>
            <a:off x="5561774" y="6182094"/>
            <a:ext cx="4903025" cy="371670"/>
          </a:xfrm>
          <a:prstGeom prst="rect">
            <a:avLst/>
          </a:prstGeom>
        </p:spPr>
        <p:txBody>
          <a:bodyPr numCol="1"/>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b="1" i="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Aft>
                <a:spcPts val="800"/>
              </a:spcAft>
              <a:buFont typeface="Arial" panose="020B0604020202020204" pitchFamily="34" charset="0"/>
              <a:buNone/>
            </a:pPr>
            <a:r>
              <a:rPr lang="fr-BE" sz="1200" kern="100">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Instauration d’une </a:t>
            </a:r>
            <a:r>
              <a:rPr lang="fr-BE" sz="1200" kern="100">
                <a:solidFill>
                  <a:srgbClr val="FF0000"/>
                </a:solidFill>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liste de vigilance </a:t>
            </a:r>
            <a:r>
              <a:rPr lang="fr-BE" sz="1200" kern="100">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a:t>
            </a:r>
            <a:r>
              <a:rPr lang="fr-BE" sz="1200" kern="100" err="1">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watchlist</a:t>
            </a:r>
            <a:r>
              <a:rPr lang="fr-BE" sz="1200" kern="100">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 : 2015 – 2018 - 2022)	</a:t>
            </a:r>
            <a:endParaRPr lang="fr-BE" sz="1200" kern="10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6693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EAB08-EDC2-AC7A-08E4-B823C342738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0F714E6-98C0-9391-4830-DA5B8300ACAC}"/>
              </a:ext>
            </a:extLst>
          </p:cNvPr>
          <p:cNvSpPr>
            <a:spLocks noGrp="1"/>
          </p:cNvSpPr>
          <p:nvPr>
            <p:ph type="title"/>
          </p:nvPr>
        </p:nvSpPr>
        <p:spPr>
          <a:xfrm>
            <a:off x="1488221" y="603849"/>
            <a:ext cx="8630563" cy="681487"/>
          </a:xfrm>
        </p:spPr>
        <p:txBody>
          <a:bodyPr/>
          <a:lstStyle/>
          <a:p>
            <a:r>
              <a:rPr lang="fr-BE"/>
              <a:t>Normes eaux usées et Normes qualité NQE</a:t>
            </a:r>
          </a:p>
        </p:txBody>
      </p:sp>
      <p:sp>
        <p:nvSpPr>
          <p:cNvPr id="3" name="Espace réservé du contenu 2">
            <a:extLst>
              <a:ext uri="{FF2B5EF4-FFF2-40B4-BE49-F238E27FC236}">
                <a16:creationId xmlns:a16="http://schemas.microsoft.com/office/drawing/2014/main" id="{12420E9F-B6F6-63EF-0E21-CB46C0D735E3}"/>
              </a:ext>
            </a:extLst>
          </p:cNvPr>
          <p:cNvSpPr>
            <a:spLocks noGrp="1"/>
          </p:cNvSpPr>
          <p:nvPr>
            <p:ph sz="half" idx="1"/>
          </p:nvPr>
        </p:nvSpPr>
        <p:spPr>
          <a:xfrm>
            <a:off x="249655" y="2213122"/>
            <a:ext cx="11711090" cy="2505773"/>
          </a:xfrm>
        </p:spPr>
        <p:txBody>
          <a:bodyPr lIns="91440" tIns="45720" rIns="91440" bIns="45720" numCol="1" anchor="t"/>
          <a:lstStyle/>
          <a:p>
            <a:pPr marL="0" indent="0" algn="just">
              <a:lnSpc>
                <a:spcPct val="150000"/>
              </a:lnSpc>
              <a:spcAft>
                <a:spcPts val="800"/>
              </a:spcAft>
              <a:buNone/>
            </a:pPr>
            <a:r>
              <a:rPr lang="fr-BE" sz="1400" kern="100">
                <a:effectLst/>
                <a:latin typeface="Aptos"/>
                <a:ea typeface="Aptos" panose="020B0004020202020204" pitchFamily="34" charset="0"/>
                <a:cs typeface="Times New Roman"/>
              </a:rPr>
              <a:t>		</a:t>
            </a:r>
            <a:r>
              <a:rPr lang="fr-BE" sz="1400" kern="100">
                <a:latin typeface="Aptos"/>
                <a:ea typeface="Aptos" panose="020B0004020202020204" pitchFamily="34" charset="0"/>
                <a:cs typeface="Times New Roman"/>
                <a:sym typeface="Wingdings" panose="05000000000000000000" pitchFamily="2" charset="2"/>
              </a:rPr>
              <a:t>  Ajouter une vingtaine de substances à la liste NQE </a:t>
            </a:r>
            <a:r>
              <a:rPr lang="fr-BE" sz="1400" b="0" kern="100">
                <a:latin typeface="Aptos"/>
                <a:ea typeface="Aptos" panose="020B0004020202020204" pitchFamily="34" charset="0"/>
                <a:cs typeface="Times New Roman"/>
                <a:sym typeface="Wingdings" panose="05000000000000000000" pitchFamily="2" charset="2"/>
              </a:rPr>
              <a:t>(et en enlever </a:t>
            </a:r>
            <a:r>
              <a:rPr lang="fr-BE" sz="1400" b="0" kern="100">
                <a:latin typeface="Calibri"/>
                <a:ea typeface="Calibri"/>
                <a:cs typeface="Calibri"/>
                <a:sym typeface="Wingdings" panose="05000000000000000000" pitchFamily="2" charset="2"/>
              </a:rPr>
              <a:t>± </a:t>
            </a:r>
            <a:r>
              <a:rPr lang="fr-BE" sz="1400" b="0" kern="100">
                <a:latin typeface="Aptos"/>
                <a:ea typeface="Aptos" panose="020B0004020202020204" pitchFamily="34" charset="0"/>
                <a:cs typeface="Times New Roman"/>
                <a:sym typeface="Wingdings" panose="05000000000000000000" pitchFamily="2" charset="2"/>
              </a:rPr>
              <a:t>7)</a:t>
            </a:r>
            <a:endParaRPr lang="fr-BE" sz="1400" b="0" kern="100">
              <a:effectLst/>
              <a:latin typeface="Aptos"/>
              <a:ea typeface="Aptos" panose="020B0004020202020204" pitchFamily="34" charset="0"/>
              <a:cs typeface="Times New Roman"/>
            </a:endParaRPr>
          </a:p>
          <a:p>
            <a:pPr marL="0" indent="0" algn="just">
              <a:lnSpc>
                <a:spcPct val="150000"/>
              </a:lnSpc>
              <a:spcAft>
                <a:spcPts val="800"/>
              </a:spcAft>
              <a:buNone/>
            </a:pPr>
            <a:r>
              <a:rPr lang="fr-BE" sz="1400" kern="100">
                <a:effectLst/>
                <a:latin typeface="Aptos"/>
                <a:ea typeface="Aptos" panose="020B0004020202020204" pitchFamily="34" charset="0"/>
                <a:cs typeface="Times New Roman"/>
              </a:rPr>
              <a:t>Propositions en ce qui concerne les PFAS</a:t>
            </a:r>
          </a:p>
          <a:p>
            <a:pPr marL="0" indent="0" algn="just">
              <a:lnSpc>
                <a:spcPct val="150000"/>
              </a:lnSpc>
              <a:spcAft>
                <a:spcPts val="800"/>
              </a:spcAft>
              <a:buNone/>
            </a:pPr>
            <a:r>
              <a:rPr lang="fr-BE" sz="1400" kern="100">
                <a:latin typeface="Aptos"/>
                <a:ea typeface="Aptos" panose="020B0004020202020204" pitchFamily="34" charset="0"/>
                <a:cs typeface="Times New Roman"/>
              </a:rPr>
              <a:t>		</a:t>
            </a:r>
            <a:r>
              <a:rPr lang="fr-BE" sz="1400" kern="100">
                <a:latin typeface="Aptos"/>
                <a:ea typeface="Aptos" panose="020B0004020202020204" pitchFamily="34" charset="0"/>
                <a:cs typeface="Times New Roman"/>
                <a:sym typeface="Wingdings" panose="05000000000000000000" pitchFamily="2" charset="2"/>
              </a:rPr>
              <a:t> Introduire un </a:t>
            </a:r>
            <a:r>
              <a:rPr lang="fr-BE" sz="1400" kern="100">
                <a:solidFill>
                  <a:srgbClr val="FF0000"/>
                </a:solidFill>
                <a:latin typeface="Aptos"/>
                <a:ea typeface="Aptos" panose="020B0004020202020204" pitchFamily="34" charset="0"/>
                <a:cs typeface="Times New Roman"/>
                <a:sym typeface="Wingdings" panose="05000000000000000000" pitchFamily="2" charset="2"/>
              </a:rPr>
              <a:t>groupe PFAS (24 – 20 - 4) </a:t>
            </a:r>
            <a:r>
              <a:rPr lang="fr-BE" sz="1400" kern="100">
                <a:latin typeface="Aptos"/>
                <a:ea typeface="Aptos" panose="020B0004020202020204" pitchFamily="34" charset="0"/>
                <a:cs typeface="Times New Roman"/>
                <a:sym typeface="Wingdings" panose="05000000000000000000" pitchFamily="2" charset="2"/>
              </a:rPr>
              <a:t>dans la liste de polluants eaux </a:t>
            </a:r>
            <a:r>
              <a:rPr lang="fr-BE" sz="1400" kern="100">
                <a:solidFill>
                  <a:srgbClr val="FF0000"/>
                </a:solidFill>
                <a:latin typeface="Aptos"/>
                <a:ea typeface="Aptos" panose="020B0004020202020204" pitchFamily="34" charset="0"/>
                <a:cs typeface="Times New Roman"/>
                <a:sym typeface="Wingdings" panose="05000000000000000000" pitchFamily="2" charset="2"/>
              </a:rPr>
              <a:t>souterraines</a:t>
            </a:r>
            <a:r>
              <a:rPr lang="fr-BE" sz="1400" kern="100">
                <a:latin typeface="Aptos"/>
                <a:ea typeface="Aptos" panose="020B0004020202020204" pitchFamily="34" charset="0"/>
                <a:cs typeface="Times New Roman"/>
                <a:sym typeface="Wingdings" panose="05000000000000000000" pitchFamily="2" charset="2"/>
              </a:rPr>
              <a:t> et de </a:t>
            </a:r>
            <a:r>
              <a:rPr lang="fr-BE" sz="1400" kern="100">
                <a:solidFill>
                  <a:srgbClr val="FF0000"/>
                </a:solidFill>
                <a:latin typeface="Aptos"/>
                <a:ea typeface="Aptos" panose="020B0004020202020204" pitchFamily="34" charset="0"/>
                <a:cs typeface="Times New Roman"/>
                <a:sym typeface="Wingdings" panose="05000000000000000000" pitchFamily="2" charset="2"/>
              </a:rPr>
              <a:t>surface </a:t>
            </a:r>
            <a:r>
              <a:rPr lang="fr-BE" sz="1400" kern="100">
                <a:latin typeface="Aptos"/>
                <a:cs typeface="Times New Roman"/>
                <a:sym typeface="Wingdings" panose="05000000000000000000" pitchFamily="2" charset="2"/>
              </a:rPr>
              <a:t>(remplace PFOS)</a:t>
            </a:r>
            <a:endParaRPr lang="fr-BE" sz="1400" kern="100">
              <a:latin typeface="Aptos"/>
              <a:cs typeface="Times New Roman"/>
            </a:endParaRPr>
          </a:p>
          <a:p>
            <a:pPr lvl="6" algn="just">
              <a:lnSpc>
                <a:spcPct val="150000"/>
              </a:lnSpc>
              <a:spcAft>
                <a:spcPts val="800"/>
              </a:spcAft>
              <a:buFont typeface="Courier New" panose="02070309020205020404" pitchFamily="49" charset="0"/>
              <a:buChar char="o"/>
            </a:pPr>
            <a:r>
              <a:rPr lang="fr-BE" sz="1400" kern="100">
                <a:latin typeface="Aptos"/>
                <a:ea typeface="Aptos" panose="020B0004020202020204" pitchFamily="34" charset="0"/>
                <a:cs typeface="Times New Roman"/>
                <a:sym typeface="Wingdings" panose="05000000000000000000" pitchFamily="2" charset="2"/>
              </a:rPr>
              <a:t>ESO : </a:t>
            </a:r>
            <a:r>
              <a:rPr lang="fr-BE" sz="1400" b="1" kern="100">
                <a:latin typeface="Symbol"/>
                <a:ea typeface="Aptos" panose="020B0004020202020204" pitchFamily="34" charset="0"/>
                <a:cs typeface="Times New Roman"/>
                <a:sym typeface="Symbol"/>
              </a:rPr>
              <a:t>S</a:t>
            </a:r>
            <a:r>
              <a:rPr lang="fr-BE" sz="1400" kern="100">
                <a:latin typeface="Aptos"/>
                <a:ea typeface="Aptos" panose="020B0004020202020204" pitchFamily="34" charset="0"/>
                <a:cs typeface="Times New Roman"/>
                <a:sym typeface="Wingdings" panose="05000000000000000000" pitchFamily="2" charset="2"/>
              </a:rPr>
              <a:t> 20 PFAS &lt; 0,1 µg/L et </a:t>
            </a:r>
            <a:r>
              <a:rPr lang="fr-BE" sz="1400" b="1" kern="100">
                <a:latin typeface="Symbol"/>
                <a:ea typeface="Aptos" panose="020B0004020202020204" pitchFamily="34" charset="0"/>
                <a:cs typeface="Times New Roman"/>
                <a:sym typeface="Symbol"/>
              </a:rPr>
              <a:t>S</a:t>
            </a:r>
            <a:r>
              <a:rPr lang="fr-BE" sz="1400" kern="100">
                <a:latin typeface="Aptos"/>
                <a:ea typeface="Aptos" panose="020B0004020202020204" pitchFamily="34" charset="0"/>
                <a:cs typeface="Times New Roman"/>
                <a:sym typeface="Wingdings" panose="05000000000000000000" pitchFamily="2" charset="2"/>
              </a:rPr>
              <a:t> 4 PFAS &lt; 0,0044 µg/L = 4,4 </a:t>
            </a:r>
            <a:r>
              <a:rPr lang="fr-BE" sz="1400" kern="100" err="1">
                <a:latin typeface="Aptos"/>
                <a:ea typeface="Aptos" panose="020B0004020202020204" pitchFamily="34" charset="0"/>
                <a:cs typeface="Times New Roman"/>
                <a:sym typeface="Wingdings" panose="05000000000000000000" pitchFamily="2" charset="2"/>
              </a:rPr>
              <a:t>ng</a:t>
            </a:r>
            <a:r>
              <a:rPr lang="fr-BE" sz="1400" kern="100">
                <a:latin typeface="Aptos"/>
                <a:ea typeface="Aptos" panose="020B0004020202020204" pitchFamily="34" charset="0"/>
                <a:cs typeface="Times New Roman"/>
                <a:sym typeface="Wingdings" panose="05000000000000000000" pitchFamily="2" charset="2"/>
              </a:rPr>
              <a:t>/L</a:t>
            </a:r>
            <a:endParaRPr lang="fr-BE" sz="1400" kern="100">
              <a:latin typeface="Aptos"/>
              <a:ea typeface="Aptos" panose="020B0004020202020204" pitchFamily="34" charset="0"/>
              <a:cs typeface="Times New Roman"/>
            </a:endParaRPr>
          </a:p>
          <a:p>
            <a:pPr lvl="6" algn="just">
              <a:lnSpc>
                <a:spcPct val="150000"/>
              </a:lnSpc>
              <a:spcAft>
                <a:spcPts val="800"/>
              </a:spcAft>
              <a:buFont typeface="Courier New" panose="02070309020205020404" pitchFamily="49" charset="0"/>
              <a:buChar char="o"/>
            </a:pPr>
            <a:r>
              <a:rPr lang="fr-BE" sz="1400" kern="100">
                <a:latin typeface="Aptos"/>
                <a:ea typeface="Aptos" panose="020B0004020202020204" pitchFamily="34" charset="0"/>
                <a:cs typeface="Times New Roman"/>
                <a:sym typeface="Wingdings" panose="05000000000000000000" pitchFamily="2" charset="2"/>
              </a:rPr>
              <a:t>ESO : MA </a:t>
            </a:r>
            <a:r>
              <a:rPr lang="fr-BE" sz="1400" b="1" kern="100">
                <a:latin typeface="Symbol"/>
                <a:ea typeface="Aptos" panose="020B0004020202020204" pitchFamily="34" charset="0"/>
                <a:cs typeface="Times New Roman"/>
                <a:sym typeface="Symbol"/>
              </a:rPr>
              <a:t>S</a:t>
            </a:r>
            <a:r>
              <a:rPr lang="fr-BE" sz="1400" kern="100">
                <a:latin typeface="Aptos"/>
                <a:ea typeface="Aptos" panose="020B0004020202020204" pitchFamily="34" charset="0"/>
                <a:cs typeface="Times New Roman"/>
                <a:sym typeface="Wingdings" panose="05000000000000000000" pitchFamily="2" charset="2"/>
              </a:rPr>
              <a:t> 24 PFAS &lt; 4,4 </a:t>
            </a:r>
            <a:r>
              <a:rPr lang="fr-BE" sz="1400" kern="100" err="1">
                <a:latin typeface="Aptos"/>
                <a:ea typeface="Aptos" panose="020B0004020202020204" pitchFamily="34" charset="0"/>
                <a:cs typeface="Times New Roman"/>
                <a:sym typeface="Wingdings" panose="05000000000000000000" pitchFamily="2" charset="2"/>
              </a:rPr>
              <a:t>ng</a:t>
            </a:r>
            <a:r>
              <a:rPr lang="fr-BE" sz="1400" kern="100">
                <a:latin typeface="Aptos"/>
                <a:ea typeface="Aptos" panose="020B0004020202020204" pitchFamily="34" charset="0"/>
                <a:cs typeface="Times New Roman"/>
                <a:sym typeface="Wingdings" panose="05000000000000000000" pitchFamily="2" charset="2"/>
              </a:rPr>
              <a:t>/L en équivalent PFOA (Relative </a:t>
            </a:r>
            <a:r>
              <a:rPr lang="fr-BE" sz="1400" kern="100" err="1">
                <a:latin typeface="Aptos"/>
                <a:ea typeface="Aptos" panose="020B0004020202020204" pitchFamily="34" charset="0"/>
                <a:cs typeface="Times New Roman"/>
                <a:sym typeface="Wingdings" panose="05000000000000000000" pitchFamily="2" charset="2"/>
              </a:rPr>
              <a:t>Potency</a:t>
            </a:r>
            <a:r>
              <a:rPr lang="fr-BE" sz="1400" kern="100">
                <a:latin typeface="Aptos"/>
                <a:ea typeface="Aptos" panose="020B0004020202020204" pitchFamily="34" charset="0"/>
                <a:cs typeface="Times New Roman"/>
                <a:sym typeface="Wingdings" panose="05000000000000000000" pitchFamily="2" charset="2"/>
              </a:rPr>
              <a:t> Factor)	 biote : 0,077 µg/kg poids sec</a:t>
            </a:r>
            <a:endParaRPr lang="fr-BE" sz="1400" kern="100">
              <a:latin typeface="Aptos"/>
              <a:ea typeface="Aptos" panose="020B0004020202020204" pitchFamily="34" charset="0"/>
              <a:cs typeface="Times New Roman"/>
            </a:endParaRPr>
          </a:p>
          <a:p>
            <a:pPr marL="0" indent="0" algn="just">
              <a:lnSpc>
                <a:spcPct val="150000"/>
              </a:lnSpc>
              <a:spcAft>
                <a:spcPts val="800"/>
              </a:spcAft>
              <a:buNone/>
            </a:pPr>
            <a:r>
              <a:rPr lang="fr-BE" sz="1400" kern="100">
                <a:effectLst/>
                <a:latin typeface="Aptos"/>
                <a:ea typeface="Aptos" panose="020B0004020202020204" pitchFamily="34" charset="0"/>
                <a:cs typeface="Times New Roman"/>
              </a:rPr>
              <a:t>La même norme (PFAS24 &lt; 4,4 </a:t>
            </a:r>
            <a:r>
              <a:rPr lang="fr-BE" sz="1400" kern="100" err="1">
                <a:effectLst/>
                <a:latin typeface="Aptos"/>
                <a:ea typeface="Aptos" panose="020B0004020202020204" pitchFamily="34" charset="0"/>
                <a:cs typeface="Times New Roman"/>
              </a:rPr>
              <a:t>ng</a:t>
            </a:r>
            <a:r>
              <a:rPr lang="fr-BE" sz="1400" kern="100">
                <a:effectLst/>
                <a:latin typeface="Aptos"/>
                <a:ea typeface="Aptos" panose="020B0004020202020204" pitchFamily="34" charset="0"/>
                <a:cs typeface="Times New Roman"/>
              </a:rPr>
              <a:t>/L) serait incluse dans les critères de qualité des eaux souterraines.</a:t>
            </a:r>
          </a:p>
          <a:p>
            <a:pPr marL="0" indent="0" algn="just">
              <a:lnSpc>
                <a:spcPct val="150000"/>
              </a:lnSpc>
              <a:spcAft>
                <a:spcPts val="800"/>
              </a:spcAft>
              <a:buNone/>
            </a:pPr>
            <a:endParaRPr lang="fr-BE" sz="1400" kern="100">
              <a:latin typeface="Aptos"/>
              <a:ea typeface="Aptos" panose="020B0004020202020204" pitchFamily="34" charset="0"/>
              <a:cs typeface="Times New Roman"/>
            </a:endParaRPr>
          </a:p>
        </p:txBody>
      </p:sp>
      <p:sp>
        <p:nvSpPr>
          <p:cNvPr id="5" name="Espace réservé du contenu 2">
            <a:extLst>
              <a:ext uri="{FF2B5EF4-FFF2-40B4-BE49-F238E27FC236}">
                <a16:creationId xmlns:a16="http://schemas.microsoft.com/office/drawing/2014/main" id="{B874FC81-D0CA-8D51-A6A6-1C1565FD02A0}"/>
              </a:ext>
            </a:extLst>
          </p:cNvPr>
          <p:cNvSpPr txBox="1">
            <a:spLocks/>
          </p:cNvSpPr>
          <p:nvPr/>
        </p:nvSpPr>
        <p:spPr>
          <a:xfrm>
            <a:off x="974784" y="1190446"/>
            <a:ext cx="10084279" cy="1022402"/>
          </a:xfrm>
          <a:prstGeom prst="rect">
            <a:avLst/>
          </a:prstGeom>
        </p:spPr>
        <p:txBody>
          <a:bodyPr numCol="1"/>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b="1" i="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spcAft>
                <a:spcPts val="800"/>
              </a:spcAft>
              <a:buFont typeface="Arial" panose="020B0604020202020204" pitchFamily="34" charset="0"/>
              <a:buNone/>
            </a:pPr>
            <a:r>
              <a:rPr lang="fr-BE" sz="2000" kern="100">
                <a:latin typeface="Aptos" panose="020B0004020202020204" pitchFamily="34" charset="0"/>
                <a:ea typeface="Aptos" panose="020B0004020202020204" pitchFamily="34" charset="0"/>
                <a:cs typeface="Times New Roman" panose="02020603050405020304" pitchFamily="18" charset="0"/>
              </a:rPr>
              <a:t>2024 : Directive Cadre sur l’eau </a:t>
            </a:r>
            <a:r>
              <a:rPr lang="fr-BE" sz="1200" kern="100">
                <a:latin typeface="Aptos" panose="020B0004020202020204" pitchFamily="34" charset="0"/>
                <a:ea typeface="Aptos" panose="020B0004020202020204" pitchFamily="34" charset="0"/>
                <a:cs typeface="Times New Roman" panose="02020603050405020304" pitchFamily="18" charset="0"/>
              </a:rPr>
              <a:t>	en cours de révision – 	</a:t>
            </a:r>
            <a:r>
              <a:rPr lang="fr-BE" sz="1200" b="0" kern="100">
                <a:latin typeface="Aptos" panose="020B0004020202020204" pitchFamily="34" charset="0"/>
                <a:ea typeface="Aptos" panose="020B0004020202020204" pitchFamily="34" charset="0"/>
                <a:cs typeface="Times New Roman" panose="02020603050405020304" pitchFamily="18" charset="0"/>
              </a:rPr>
              <a:t>10/2022 proposition de la Commission </a:t>
            </a:r>
          </a:p>
          <a:p>
            <a:pPr marL="0" indent="0" algn="just">
              <a:lnSpc>
                <a:spcPct val="100000"/>
              </a:lnSpc>
              <a:spcBef>
                <a:spcPts val="0"/>
              </a:spcBef>
              <a:spcAft>
                <a:spcPts val="800"/>
              </a:spcAft>
              <a:buFont typeface="Arial" panose="020B0604020202020204" pitchFamily="34" charset="0"/>
              <a:buNone/>
            </a:pPr>
            <a:r>
              <a:rPr lang="fr-BE" sz="1200" b="0" kern="100">
                <a:latin typeface="Aptos" panose="020B0004020202020204" pitchFamily="34" charset="0"/>
                <a:ea typeface="Aptos" panose="020B0004020202020204" pitchFamily="34" charset="0"/>
                <a:cs typeface="Times New Roman" panose="02020603050405020304" pitchFamily="18" charset="0"/>
              </a:rPr>
              <a:t>						 9/2023 rapport du Parlement</a:t>
            </a:r>
          </a:p>
          <a:p>
            <a:pPr marL="0" indent="0" algn="just">
              <a:lnSpc>
                <a:spcPct val="100000"/>
              </a:lnSpc>
              <a:spcBef>
                <a:spcPts val="0"/>
              </a:spcBef>
              <a:spcAft>
                <a:spcPts val="800"/>
              </a:spcAft>
              <a:buFont typeface="Arial" panose="020B0604020202020204" pitchFamily="34" charset="0"/>
              <a:buNone/>
            </a:pPr>
            <a:r>
              <a:rPr lang="fr-BE" sz="1200" b="0" kern="100">
                <a:latin typeface="Aptos" panose="020B0004020202020204" pitchFamily="34" charset="0"/>
                <a:ea typeface="Aptos" panose="020B0004020202020204" pitchFamily="34" charset="0"/>
                <a:cs typeface="Times New Roman" panose="02020603050405020304" pitchFamily="18" charset="0"/>
              </a:rPr>
              <a:t>						 6/2024 proposition du Conseil</a:t>
            </a:r>
          </a:p>
        </p:txBody>
      </p:sp>
    </p:spTree>
    <p:extLst>
      <p:ext uri="{BB962C8B-B14F-4D97-AF65-F5344CB8AC3E}">
        <p14:creationId xmlns:p14="http://schemas.microsoft.com/office/powerpoint/2010/main" val="1723344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B2377-70F7-C6FA-F554-4C9019F6A92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2507E77-5D61-9927-F7AC-CF9EB6F36CDA}"/>
              </a:ext>
            </a:extLst>
          </p:cNvPr>
          <p:cNvSpPr>
            <a:spLocks noGrp="1"/>
          </p:cNvSpPr>
          <p:nvPr>
            <p:ph type="title"/>
          </p:nvPr>
        </p:nvSpPr>
        <p:spPr>
          <a:xfrm>
            <a:off x="1488221" y="269052"/>
            <a:ext cx="8630563" cy="572357"/>
          </a:xfrm>
        </p:spPr>
        <p:txBody>
          <a:bodyPr/>
          <a:lstStyle/>
          <a:p>
            <a:r>
              <a:rPr lang="fr-BE"/>
              <a:t>Normes eaux usées et Normes qualité NQE</a:t>
            </a:r>
          </a:p>
        </p:txBody>
      </p:sp>
      <p:sp>
        <p:nvSpPr>
          <p:cNvPr id="5" name="Espace réservé du contenu 2">
            <a:extLst>
              <a:ext uri="{FF2B5EF4-FFF2-40B4-BE49-F238E27FC236}">
                <a16:creationId xmlns:a16="http://schemas.microsoft.com/office/drawing/2014/main" id="{08EAF8E5-D697-F808-BA8D-27E40009B548}"/>
              </a:ext>
            </a:extLst>
          </p:cNvPr>
          <p:cNvSpPr txBox="1">
            <a:spLocks/>
          </p:cNvSpPr>
          <p:nvPr/>
        </p:nvSpPr>
        <p:spPr>
          <a:xfrm>
            <a:off x="540430" y="832693"/>
            <a:ext cx="10588182" cy="4116359"/>
          </a:xfrm>
          <a:prstGeom prst="rect">
            <a:avLst/>
          </a:prstGeom>
        </p:spPr>
        <p:txBody>
          <a:bodyPr lIns="91440" tIns="45720" rIns="91440" bIns="45720" numCol="1" anchor="t"/>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b="1" i="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spcAft>
                <a:spcPts val="800"/>
              </a:spcAft>
              <a:buNone/>
            </a:pPr>
            <a:r>
              <a:rPr lang="fr-BE" sz="2000" kern="100">
                <a:latin typeface="Aptos"/>
                <a:ea typeface="Aptos" panose="020B0004020202020204" pitchFamily="34" charset="0"/>
                <a:cs typeface="Times New Roman"/>
              </a:rPr>
              <a:t>Et dans les eaux usées (urbaines ou industrielles)?</a:t>
            </a:r>
          </a:p>
          <a:p>
            <a:pPr marL="0" indent="0" algn="just">
              <a:lnSpc>
                <a:spcPct val="100000"/>
              </a:lnSpc>
              <a:spcBef>
                <a:spcPts val="0"/>
              </a:spcBef>
              <a:spcAft>
                <a:spcPts val="800"/>
              </a:spcAft>
              <a:buFont typeface="Arial" panose="020B0604020202020204" pitchFamily="34" charset="0"/>
              <a:buNone/>
            </a:pPr>
            <a:r>
              <a:rPr lang="fr-BE" sz="1600" kern="100">
                <a:latin typeface="Aptos"/>
                <a:ea typeface="Aptos" panose="020B0004020202020204" pitchFamily="34" charset="0"/>
                <a:cs typeface="Times New Roman"/>
              </a:rPr>
              <a:t>	Actuellement pas de normes sectorielles ou autre mais…</a:t>
            </a:r>
            <a:endParaRPr lang="fr-BE" sz="1600" b="0" kern="100">
              <a:latin typeface="Aptos"/>
              <a:ea typeface="Aptos" panose="020B0004020202020204" pitchFamily="34" charset="0"/>
              <a:cs typeface="Times New Roman"/>
            </a:endParaRPr>
          </a:p>
          <a:p>
            <a:pPr marL="0" indent="0" algn="just">
              <a:lnSpc>
                <a:spcPct val="100000"/>
              </a:lnSpc>
              <a:spcBef>
                <a:spcPts val="0"/>
              </a:spcBef>
              <a:spcAft>
                <a:spcPts val="800"/>
              </a:spcAft>
              <a:buFont typeface="Arial" panose="020B0604020202020204" pitchFamily="34" charset="0"/>
              <a:buNone/>
            </a:pPr>
            <a:r>
              <a:rPr lang="fr-BE" sz="1200" b="0" kern="100">
                <a:latin typeface="Aptos"/>
                <a:ea typeface="Aptos" panose="020B0004020202020204" pitchFamily="34" charset="0"/>
                <a:cs typeface="Times New Roman"/>
              </a:rPr>
              <a:t>						</a:t>
            </a:r>
          </a:p>
        </p:txBody>
      </p:sp>
      <p:grpSp>
        <p:nvGrpSpPr>
          <p:cNvPr id="14" name="Groupe 13">
            <a:extLst>
              <a:ext uri="{FF2B5EF4-FFF2-40B4-BE49-F238E27FC236}">
                <a16:creationId xmlns:a16="http://schemas.microsoft.com/office/drawing/2014/main" id="{83F1E8B6-D348-4095-7B56-B4A5F457139D}"/>
              </a:ext>
            </a:extLst>
          </p:cNvPr>
          <p:cNvGrpSpPr/>
          <p:nvPr/>
        </p:nvGrpSpPr>
        <p:grpSpPr>
          <a:xfrm>
            <a:off x="916251" y="1724296"/>
            <a:ext cx="8304384" cy="570697"/>
            <a:chOff x="916252" y="2307351"/>
            <a:chExt cx="8304384" cy="570697"/>
          </a:xfrm>
        </p:grpSpPr>
        <p:pic>
          <p:nvPicPr>
            <p:cNvPr id="12" name="Image 11">
              <a:extLst>
                <a:ext uri="{FF2B5EF4-FFF2-40B4-BE49-F238E27FC236}">
                  <a16:creationId xmlns:a16="http://schemas.microsoft.com/office/drawing/2014/main" id="{9324DB32-A790-C39E-98D5-397E318D58A4}"/>
                </a:ext>
              </a:extLst>
            </p:cNvPr>
            <p:cNvPicPr>
              <a:picLocks noChangeAspect="1"/>
            </p:cNvPicPr>
            <p:nvPr/>
          </p:nvPicPr>
          <p:blipFill>
            <a:blip r:embed="rId3"/>
            <a:srcRect/>
            <a:stretch/>
          </p:blipFill>
          <p:spPr>
            <a:xfrm>
              <a:off x="2952311" y="2307351"/>
              <a:ext cx="6268325" cy="570697"/>
            </a:xfrm>
            <a:prstGeom prst="rect">
              <a:avLst/>
            </a:prstGeom>
          </p:spPr>
        </p:pic>
        <p:sp>
          <p:nvSpPr>
            <p:cNvPr id="13" name="ZoneTexte 12">
              <a:extLst>
                <a:ext uri="{FF2B5EF4-FFF2-40B4-BE49-F238E27FC236}">
                  <a16:creationId xmlns:a16="http://schemas.microsoft.com/office/drawing/2014/main" id="{595427A7-7B8B-154B-0B28-897989346C97}"/>
                </a:ext>
              </a:extLst>
            </p:cNvPr>
            <p:cNvSpPr txBox="1"/>
            <p:nvPr/>
          </p:nvSpPr>
          <p:spPr>
            <a:xfrm>
              <a:off x="916252" y="2350603"/>
              <a:ext cx="1909049" cy="276999"/>
            </a:xfrm>
            <a:prstGeom prst="rect">
              <a:avLst/>
            </a:prstGeom>
            <a:noFill/>
          </p:spPr>
          <p:txBody>
            <a:bodyPr wrap="none" rtlCol="0">
              <a:spAutoFit/>
            </a:bodyPr>
            <a:lstStyle/>
            <a:p>
              <a:r>
                <a:rPr lang="fr-FR" sz="1200"/>
                <a:t>Directive 2000/60 Art 4 1.</a:t>
              </a:r>
              <a:endParaRPr lang="fr-BE" sz="1200"/>
            </a:p>
          </p:txBody>
        </p:sp>
      </p:grpSp>
      <p:grpSp>
        <p:nvGrpSpPr>
          <p:cNvPr id="20" name="Groupe 19">
            <a:extLst>
              <a:ext uri="{FF2B5EF4-FFF2-40B4-BE49-F238E27FC236}">
                <a16:creationId xmlns:a16="http://schemas.microsoft.com/office/drawing/2014/main" id="{D7FEBC19-AF96-69C7-7C1E-AA41450A2829}"/>
              </a:ext>
            </a:extLst>
          </p:cNvPr>
          <p:cNvGrpSpPr/>
          <p:nvPr/>
        </p:nvGrpSpPr>
        <p:grpSpPr>
          <a:xfrm>
            <a:off x="916251" y="2702440"/>
            <a:ext cx="9467760" cy="1089925"/>
            <a:chOff x="916251" y="3157524"/>
            <a:chExt cx="9467760" cy="1089925"/>
          </a:xfrm>
        </p:grpSpPr>
        <p:sp>
          <p:nvSpPr>
            <p:cNvPr id="15" name="ZoneTexte 14">
              <a:extLst>
                <a:ext uri="{FF2B5EF4-FFF2-40B4-BE49-F238E27FC236}">
                  <a16:creationId xmlns:a16="http://schemas.microsoft.com/office/drawing/2014/main" id="{EBBEA331-D79C-2F77-63FC-B0500F289AB5}"/>
                </a:ext>
              </a:extLst>
            </p:cNvPr>
            <p:cNvSpPr txBox="1"/>
            <p:nvPr/>
          </p:nvSpPr>
          <p:spPr>
            <a:xfrm>
              <a:off x="916251" y="3157524"/>
              <a:ext cx="3500638" cy="276999"/>
            </a:xfrm>
            <a:prstGeom prst="rect">
              <a:avLst/>
            </a:prstGeom>
            <a:noFill/>
          </p:spPr>
          <p:txBody>
            <a:bodyPr wrap="none" rtlCol="0">
              <a:spAutoFit/>
            </a:bodyPr>
            <a:lstStyle/>
            <a:p>
              <a:r>
                <a:rPr lang="fr-FR" sz="1200"/>
                <a:t>Directive 2000/60 Art 11 Programme de mesures</a:t>
              </a:r>
              <a:endParaRPr lang="fr-BE" sz="1200"/>
            </a:p>
          </p:txBody>
        </p:sp>
        <p:pic>
          <p:nvPicPr>
            <p:cNvPr id="17" name="Image 16">
              <a:extLst>
                <a:ext uri="{FF2B5EF4-FFF2-40B4-BE49-F238E27FC236}">
                  <a16:creationId xmlns:a16="http://schemas.microsoft.com/office/drawing/2014/main" id="{A02D9630-4AC9-8324-29A7-BC6415A879A8}"/>
                </a:ext>
              </a:extLst>
            </p:cNvPr>
            <p:cNvPicPr>
              <a:picLocks noChangeAspect="1"/>
            </p:cNvPicPr>
            <p:nvPr/>
          </p:nvPicPr>
          <p:blipFill>
            <a:blip r:embed="rId4"/>
            <a:stretch>
              <a:fillRect/>
            </a:stretch>
          </p:blipFill>
          <p:spPr>
            <a:xfrm>
              <a:off x="3804918" y="3348026"/>
              <a:ext cx="4582164" cy="161948"/>
            </a:xfrm>
            <a:prstGeom prst="rect">
              <a:avLst/>
            </a:prstGeom>
          </p:spPr>
        </p:pic>
        <p:pic>
          <p:nvPicPr>
            <p:cNvPr id="19" name="Image 18">
              <a:extLst>
                <a:ext uri="{FF2B5EF4-FFF2-40B4-BE49-F238E27FC236}">
                  <a16:creationId xmlns:a16="http://schemas.microsoft.com/office/drawing/2014/main" id="{8E637157-E3E2-4ED0-997C-68F23716426E}"/>
                </a:ext>
              </a:extLst>
            </p:cNvPr>
            <p:cNvPicPr>
              <a:picLocks noChangeAspect="1"/>
            </p:cNvPicPr>
            <p:nvPr/>
          </p:nvPicPr>
          <p:blipFill>
            <a:blip r:embed="rId5"/>
            <a:stretch>
              <a:fillRect/>
            </a:stretch>
          </p:blipFill>
          <p:spPr>
            <a:xfrm>
              <a:off x="4258581" y="3561553"/>
              <a:ext cx="6125430" cy="685896"/>
            </a:xfrm>
            <a:prstGeom prst="rect">
              <a:avLst/>
            </a:prstGeom>
          </p:spPr>
        </p:pic>
      </p:grpSp>
      <p:pic>
        <p:nvPicPr>
          <p:cNvPr id="22" name="Image 21">
            <a:extLst>
              <a:ext uri="{FF2B5EF4-FFF2-40B4-BE49-F238E27FC236}">
                <a16:creationId xmlns:a16="http://schemas.microsoft.com/office/drawing/2014/main" id="{3F40682F-DB68-114A-FD3E-702D527FF8CE}"/>
              </a:ext>
            </a:extLst>
          </p:cNvPr>
          <p:cNvPicPr>
            <a:picLocks noChangeAspect="1"/>
          </p:cNvPicPr>
          <p:nvPr/>
        </p:nvPicPr>
        <p:blipFill>
          <a:blip r:embed="rId6"/>
          <a:srcRect/>
          <a:stretch/>
        </p:blipFill>
        <p:spPr>
          <a:xfrm>
            <a:off x="4105657" y="3939008"/>
            <a:ext cx="5882158" cy="870413"/>
          </a:xfrm>
          <a:prstGeom prst="rect">
            <a:avLst/>
          </a:prstGeom>
        </p:spPr>
      </p:pic>
      <p:grpSp>
        <p:nvGrpSpPr>
          <p:cNvPr id="39" name="Groupe 38">
            <a:extLst>
              <a:ext uri="{FF2B5EF4-FFF2-40B4-BE49-F238E27FC236}">
                <a16:creationId xmlns:a16="http://schemas.microsoft.com/office/drawing/2014/main" id="{69707CFC-EF65-6DCF-2534-27FBD0FD034D}"/>
              </a:ext>
            </a:extLst>
          </p:cNvPr>
          <p:cNvGrpSpPr/>
          <p:nvPr/>
        </p:nvGrpSpPr>
        <p:grpSpPr>
          <a:xfrm>
            <a:off x="164893" y="5821060"/>
            <a:ext cx="4492837" cy="852245"/>
            <a:chOff x="164893" y="5821060"/>
            <a:chExt cx="4492837" cy="852245"/>
          </a:xfrm>
        </p:grpSpPr>
        <p:pic>
          <p:nvPicPr>
            <p:cNvPr id="8" name="Image 7">
              <a:extLst>
                <a:ext uri="{FF2B5EF4-FFF2-40B4-BE49-F238E27FC236}">
                  <a16:creationId xmlns:a16="http://schemas.microsoft.com/office/drawing/2014/main" id="{81831110-1FCF-520C-EF99-A90C4115A3A1}"/>
                </a:ext>
              </a:extLst>
            </p:cNvPr>
            <p:cNvPicPr>
              <a:picLocks noChangeAspect="1"/>
            </p:cNvPicPr>
            <p:nvPr/>
          </p:nvPicPr>
          <p:blipFill>
            <a:blip r:embed="rId7"/>
            <a:stretch>
              <a:fillRect/>
            </a:stretch>
          </p:blipFill>
          <p:spPr>
            <a:xfrm>
              <a:off x="164893" y="6183100"/>
              <a:ext cx="4492837" cy="490205"/>
            </a:xfrm>
            <a:prstGeom prst="rect">
              <a:avLst/>
            </a:prstGeom>
          </p:spPr>
        </p:pic>
        <p:sp>
          <p:nvSpPr>
            <p:cNvPr id="25" name="ZoneTexte 24">
              <a:extLst>
                <a:ext uri="{FF2B5EF4-FFF2-40B4-BE49-F238E27FC236}">
                  <a16:creationId xmlns:a16="http://schemas.microsoft.com/office/drawing/2014/main" id="{3E110276-F86D-D5E8-F842-E5F2C3299C83}"/>
                </a:ext>
              </a:extLst>
            </p:cNvPr>
            <p:cNvSpPr txBox="1"/>
            <p:nvPr/>
          </p:nvSpPr>
          <p:spPr>
            <a:xfrm>
              <a:off x="201634" y="5821060"/>
              <a:ext cx="1980029" cy="276999"/>
            </a:xfrm>
            <a:prstGeom prst="rect">
              <a:avLst/>
            </a:prstGeom>
            <a:noFill/>
          </p:spPr>
          <p:txBody>
            <a:bodyPr wrap="none" rtlCol="0">
              <a:spAutoFit/>
            </a:bodyPr>
            <a:lstStyle/>
            <a:p>
              <a:r>
                <a:rPr lang="fr-FR" sz="1200" b="1">
                  <a:solidFill>
                    <a:srgbClr val="FF0000"/>
                  </a:solidFill>
                </a:rPr>
                <a:t>Permis d’environnement</a:t>
              </a:r>
              <a:endParaRPr lang="fr-BE" sz="1200" b="1">
                <a:solidFill>
                  <a:srgbClr val="FF0000"/>
                </a:solidFill>
              </a:endParaRPr>
            </a:p>
          </p:txBody>
        </p:sp>
      </p:grpSp>
      <p:grpSp>
        <p:nvGrpSpPr>
          <p:cNvPr id="35" name="Groupe 34">
            <a:extLst>
              <a:ext uri="{FF2B5EF4-FFF2-40B4-BE49-F238E27FC236}">
                <a16:creationId xmlns:a16="http://schemas.microsoft.com/office/drawing/2014/main" id="{CCDA3CB5-DA4D-CC4A-55C9-1E079CD2A036}"/>
              </a:ext>
            </a:extLst>
          </p:cNvPr>
          <p:cNvGrpSpPr/>
          <p:nvPr/>
        </p:nvGrpSpPr>
        <p:grpSpPr>
          <a:xfrm>
            <a:off x="4299973" y="4940919"/>
            <a:ext cx="6042645" cy="1857240"/>
            <a:chOff x="5085967" y="4912861"/>
            <a:chExt cx="6042645" cy="1857240"/>
          </a:xfrm>
        </p:grpSpPr>
        <p:sp>
          <p:nvSpPr>
            <p:cNvPr id="26" name="ZoneTexte 25">
              <a:extLst>
                <a:ext uri="{FF2B5EF4-FFF2-40B4-BE49-F238E27FC236}">
                  <a16:creationId xmlns:a16="http://schemas.microsoft.com/office/drawing/2014/main" id="{7F360701-F243-01CD-F550-164FA5FCF0A0}"/>
                </a:ext>
              </a:extLst>
            </p:cNvPr>
            <p:cNvSpPr txBox="1"/>
            <p:nvPr/>
          </p:nvSpPr>
          <p:spPr>
            <a:xfrm>
              <a:off x="5085967" y="4912861"/>
              <a:ext cx="2776527" cy="276999"/>
            </a:xfrm>
            <a:prstGeom prst="rect">
              <a:avLst/>
            </a:prstGeom>
            <a:noFill/>
          </p:spPr>
          <p:txBody>
            <a:bodyPr wrap="square" rtlCol="0">
              <a:spAutoFit/>
            </a:bodyPr>
            <a:lstStyle/>
            <a:p>
              <a:r>
                <a:rPr lang="fr-FR" sz="1200" b="1">
                  <a:solidFill>
                    <a:srgbClr val="FF0000"/>
                  </a:solidFill>
                </a:rPr>
                <a:t>3èmes PGDH 2022-2027</a:t>
              </a:r>
              <a:endParaRPr lang="fr-BE" sz="1200" b="1">
                <a:solidFill>
                  <a:srgbClr val="FF0000"/>
                </a:solidFill>
              </a:endParaRPr>
            </a:p>
          </p:txBody>
        </p:sp>
        <p:pic>
          <p:nvPicPr>
            <p:cNvPr id="33" name="Image 32">
              <a:extLst>
                <a:ext uri="{FF2B5EF4-FFF2-40B4-BE49-F238E27FC236}">
                  <a16:creationId xmlns:a16="http://schemas.microsoft.com/office/drawing/2014/main" id="{7BC61617-B771-908D-F642-486BD38D9013}"/>
                </a:ext>
              </a:extLst>
            </p:cNvPr>
            <p:cNvPicPr>
              <a:picLocks noChangeAspect="1"/>
            </p:cNvPicPr>
            <p:nvPr/>
          </p:nvPicPr>
          <p:blipFill>
            <a:blip r:embed="rId8"/>
            <a:stretch>
              <a:fillRect/>
            </a:stretch>
          </p:blipFill>
          <p:spPr>
            <a:xfrm>
              <a:off x="8195659" y="5790776"/>
              <a:ext cx="2932953" cy="979325"/>
            </a:xfrm>
            <a:prstGeom prst="rect">
              <a:avLst/>
            </a:prstGeom>
          </p:spPr>
        </p:pic>
        <p:pic>
          <p:nvPicPr>
            <p:cNvPr id="30" name="Image 29">
              <a:extLst>
                <a:ext uri="{FF2B5EF4-FFF2-40B4-BE49-F238E27FC236}">
                  <a16:creationId xmlns:a16="http://schemas.microsoft.com/office/drawing/2014/main" id="{274D7DAF-670B-FC85-EE67-9423B71C9DE3}"/>
                </a:ext>
              </a:extLst>
            </p:cNvPr>
            <p:cNvPicPr>
              <a:picLocks noChangeAspect="1"/>
            </p:cNvPicPr>
            <p:nvPr/>
          </p:nvPicPr>
          <p:blipFill>
            <a:blip r:embed="rId9"/>
            <a:stretch>
              <a:fillRect/>
            </a:stretch>
          </p:blipFill>
          <p:spPr>
            <a:xfrm>
              <a:off x="5085967" y="5341173"/>
              <a:ext cx="3622565" cy="704731"/>
            </a:xfrm>
            <a:prstGeom prst="rect">
              <a:avLst/>
            </a:prstGeom>
          </p:spPr>
        </p:pic>
        <p:sp>
          <p:nvSpPr>
            <p:cNvPr id="31" name="ZoneTexte 30">
              <a:extLst>
                <a:ext uri="{FF2B5EF4-FFF2-40B4-BE49-F238E27FC236}">
                  <a16:creationId xmlns:a16="http://schemas.microsoft.com/office/drawing/2014/main" id="{011CC9CC-3E72-ED54-C74B-311CB5E11435}"/>
                </a:ext>
              </a:extLst>
            </p:cNvPr>
            <p:cNvSpPr txBox="1"/>
            <p:nvPr/>
          </p:nvSpPr>
          <p:spPr>
            <a:xfrm>
              <a:off x="5085967" y="5128213"/>
              <a:ext cx="1370888" cy="276999"/>
            </a:xfrm>
            <a:prstGeom prst="rect">
              <a:avLst/>
            </a:prstGeom>
            <a:noFill/>
          </p:spPr>
          <p:txBody>
            <a:bodyPr wrap="none" rtlCol="0">
              <a:spAutoFit/>
            </a:bodyPr>
            <a:lstStyle/>
            <a:p>
              <a:r>
                <a:rPr lang="fr-FR" sz="1200"/>
                <a:t>Mesures 19 et 20</a:t>
              </a:r>
              <a:endParaRPr lang="fr-BE" sz="1200"/>
            </a:p>
          </p:txBody>
        </p:sp>
      </p:grpSp>
      <p:grpSp>
        <p:nvGrpSpPr>
          <p:cNvPr id="38" name="Groupe 37">
            <a:extLst>
              <a:ext uri="{FF2B5EF4-FFF2-40B4-BE49-F238E27FC236}">
                <a16:creationId xmlns:a16="http://schemas.microsoft.com/office/drawing/2014/main" id="{2101BA8D-6733-CC63-F83D-D389CD4CA0DC}"/>
              </a:ext>
            </a:extLst>
          </p:cNvPr>
          <p:cNvGrpSpPr/>
          <p:nvPr/>
        </p:nvGrpSpPr>
        <p:grpSpPr>
          <a:xfrm>
            <a:off x="8247328" y="4846587"/>
            <a:ext cx="3742911" cy="875009"/>
            <a:chOff x="8460917" y="4911292"/>
            <a:chExt cx="3742911" cy="875009"/>
          </a:xfrm>
        </p:grpSpPr>
        <p:sp>
          <p:nvSpPr>
            <p:cNvPr id="34" name="ZoneTexte 33">
              <a:extLst>
                <a:ext uri="{FF2B5EF4-FFF2-40B4-BE49-F238E27FC236}">
                  <a16:creationId xmlns:a16="http://schemas.microsoft.com/office/drawing/2014/main" id="{4B638533-C86F-5D6D-93FE-880E864594BD}"/>
                </a:ext>
              </a:extLst>
            </p:cNvPr>
            <p:cNvSpPr txBox="1"/>
            <p:nvPr/>
          </p:nvSpPr>
          <p:spPr>
            <a:xfrm>
              <a:off x="8851248" y="4911292"/>
              <a:ext cx="2776527" cy="276999"/>
            </a:xfrm>
            <a:prstGeom prst="rect">
              <a:avLst/>
            </a:prstGeom>
            <a:noFill/>
          </p:spPr>
          <p:txBody>
            <a:bodyPr wrap="square" rtlCol="0">
              <a:spAutoFit/>
            </a:bodyPr>
            <a:lstStyle/>
            <a:p>
              <a:r>
                <a:rPr lang="fr-FR" sz="1200" b="1">
                  <a:solidFill>
                    <a:srgbClr val="FF0000"/>
                  </a:solidFill>
                </a:rPr>
                <a:t>4èmes PGDH 2022-2027</a:t>
              </a:r>
              <a:endParaRPr lang="fr-BE" sz="1200" b="1">
                <a:solidFill>
                  <a:srgbClr val="FF0000"/>
                </a:solidFill>
              </a:endParaRPr>
            </a:p>
          </p:txBody>
        </p:sp>
        <p:pic>
          <p:nvPicPr>
            <p:cNvPr id="37" name="Image 36">
              <a:extLst>
                <a:ext uri="{FF2B5EF4-FFF2-40B4-BE49-F238E27FC236}">
                  <a16:creationId xmlns:a16="http://schemas.microsoft.com/office/drawing/2014/main" id="{EA893DF7-68EC-1BA4-63F6-1E1DFD4BE23A}"/>
                </a:ext>
              </a:extLst>
            </p:cNvPr>
            <p:cNvPicPr>
              <a:picLocks noChangeAspect="1"/>
            </p:cNvPicPr>
            <p:nvPr/>
          </p:nvPicPr>
          <p:blipFill>
            <a:blip r:embed="rId10"/>
            <a:srcRect/>
            <a:stretch/>
          </p:blipFill>
          <p:spPr>
            <a:xfrm>
              <a:off x="8460917" y="5245280"/>
              <a:ext cx="3742911" cy="541021"/>
            </a:xfrm>
            <a:prstGeom prst="rect">
              <a:avLst/>
            </a:prstGeom>
          </p:spPr>
        </p:pic>
      </p:grpSp>
    </p:spTree>
    <p:extLst>
      <p:ext uri="{BB962C8B-B14F-4D97-AF65-F5344CB8AC3E}">
        <p14:creationId xmlns:p14="http://schemas.microsoft.com/office/powerpoint/2010/main" val="296027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15F6F-6661-9A02-3F0B-4BB155CDD3C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FB41121-B3F9-2761-0093-A30B4B61DB17}"/>
              </a:ext>
            </a:extLst>
          </p:cNvPr>
          <p:cNvSpPr>
            <a:spLocks noGrp="1"/>
          </p:cNvSpPr>
          <p:nvPr>
            <p:ph type="title"/>
          </p:nvPr>
        </p:nvSpPr>
        <p:spPr>
          <a:xfrm>
            <a:off x="2803586" y="2654119"/>
            <a:ext cx="8060810" cy="1325563"/>
          </a:xfrm>
        </p:spPr>
        <p:txBody>
          <a:bodyPr lIns="91440" tIns="45720" rIns="91440" bIns="45720" anchor="t"/>
          <a:lstStyle/>
          <a:p>
            <a:pPr algn="ctr"/>
            <a:r>
              <a:rPr lang="fr-FR" sz="4800">
                <a:latin typeface="Arial"/>
                <a:cs typeface="Arial"/>
              </a:rPr>
              <a:t>Quid des permis</a:t>
            </a:r>
            <a:endParaRPr lang="fr-FR" sz="4800"/>
          </a:p>
        </p:txBody>
      </p:sp>
      <p:sp>
        <p:nvSpPr>
          <p:cNvPr id="3" name="Espace réservé du contenu 2">
            <a:extLst>
              <a:ext uri="{FF2B5EF4-FFF2-40B4-BE49-F238E27FC236}">
                <a16:creationId xmlns:a16="http://schemas.microsoft.com/office/drawing/2014/main" id="{F7A4AAAA-FF1D-5479-7F62-0C0845F31A2F}"/>
              </a:ext>
            </a:extLst>
          </p:cNvPr>
          <p:cNvSpPr>
            <a:spLocks noGrp="1"/>
          </p:cNvSpPr>
          <p:nvPr>
            <p:ph sz="half" idx="1"/>
          </p:nvPr>
        </p:nvSpPr>
        <p:spPr>
          <a:xfrm>
            <a:off x="5363086" y="3514224"/>
            <a:ext cx="2254039" cy="453927"/>
          </a:xfrm>
        </p:spPr>
        <p:txBody>
          <a:bodyPr/>
          <a:lstStyle/>
          <a:p>
            <a:pPr>
              <a:buBlip>
                <a:blip r:embed="rId2"/>
              </a:buBlip>
            </a:pPr>
            <a:r>
              <a:rPr lang="fr-FR"/>
              <a:t> Stéphane </a:t>
            </a:r>
            <a:r>
              <a:rPr lang="fr-FR" err="1"/>
              <a:t>Nonet</a:t>
            </a:r>
            <a:endParaRPr lang="fr-FR"/>
          </a:p>
        </p:txBody>
      </p:sp>
    </p:spTree>
    <p:extLst>
      <p:ext uri="{BB962C8B-B14F-4D97-AF65-F5344CB8AC3E}">
        <p14:creationId xmlns:p14="http://schemas.microsoft.com/office/powerpoint/2010/main" val="42110308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B6F1C-0096-19B3-9761-8423044F38A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1DEFD57-9C8A-B497-9139-61D169373573}"/>
              </a:ext>
            </a:extLst>
          </p:cNvPr>
          <p:cNvSpPr>
            <a:spLocks noGrp="1"/>
          </p:cNvSpPr>
          <p:nvPr>
            <p:ph type="title"/>
          </p:nvPr>
        </p:nvSpPr>
        <p:spPr>
          <a:xfrm>
            <a:off x="1488221" y="603849"/>
            <a:ext cx="8630563" cy="681487"/>
          </a:xfrm>
        </p:spPr>
        <p:txBody>
          <a:bodyPr/>
          <a:lstStyle/>
          <a:p>
            <a:r>
              <a:rPr lang="fr-BE"/>
              <a:t>Vais-je devoir les contrôler à l’avenir ? </a:t>
            </a:r>
          </a:p>
        </p:txBody>
      </p:sp>
      <p:sp>
        <p:nvSpPr>
          <p:cNvPr id="3" name="Espace réservé du contenu 2">
            <a:extLst>
              <a:ext uri="{FF2B5EF4-FFF2-40B4-BE49-F238E27FC236}">
                <a16:creationId xmlns:a16="http://schemas.microsoft.com/office/drawing/2014/main" id="{8A6D7BE7-5798-E9A0-50F4-8BC97A3F74B7}"/>
              </a:ext>
            </a:extLst>
          </p:cNvPr>
          <p:cNvSpPr>
            <a:spLocks noGrp="1"/>
          </p:cNvSpPr>
          <p:nvPr>
            <p:ph sz="half" idx="1"/>
          </p:nvPr>
        </p:nvSpPr>
        <p:spPr>
          <a:xfrm>
            <a:off x="520043" y="1457865"/>
            <a:ext cx="10539020" cy="4597878"/>
          </a:xfrm>
        </p:spPr>
        <p:txBody>
          <a:bodyPr lIns="91440" tIns="45720" rIns="91440" bIns="45720" numCol="1" anchor="t"/>
          <a:lstStyle/>
          <a:p>
            <a:pPr algn="just">
              <a:buNone/>
            </a:pPr>
            <a:r>
              <a:rPr lang="fr-BE" sz="2400">
                <a:latin typeface="Calibri"/>
                <a:cs typeface="Calibri"/>
              </a:rPr>
              <a:t>Pour 2025, le SPW EER prévoit un monitoring des rejets EUI à l’échelle de la RW.</a:t>
            </a:r>
            <a:endParaRPr lang="fr-FR" sz="2400">
              <a:latin typeface="Calibri"/>
              <a:ea typeface="Calibri"/>
              <a:cs typeface="Calibri"/>
            </a:endParaRPr>
          </a:p>
          <a:p>
            <a:pPr algn="just">
              <a:buNone/>
            </a:pPr>
            <a:endParaRPr lang="fr-BE" sz="2400">
              <a:latin typeface="Calibri"/>
              <a:ea typeface="Calibri"/>
              <a:cs typeface="Calibri"/>
            </a:endParaRPr>
          </a:p>
          <a:p>
            <a:pPr algn="just">
              <a:buNone/>
            </a:pPr>
            <a:r>
              <a:rPr lang="fr-BE" sz="2400">
                <a:latin typeface="Calibri"/>
                <a:cs typeface="Calibri"/>
              </a:rPr>
              <a:t>Le SPW a identifié 6.720 entreprises susceptibles d’émettre des PFAS, sur base d’une analyse sectorielle. Le SPW a lancé un marché public pour affiner cette première estimation, l’intention est plutôt de réduire le nombre d’entreprises. Il devrait être notifié tout prochainement (peut-être déjà fait).</a:t>
            </a:r>
            <a:endParaRPr lang="fr-BE" sz="2400"/>
          </a:p>
          <a:p>
            <a:pPr algn="just">
              <a:buNone/>
            </a:pPr>
            <a:endParaRPr lang="fr-BE" sz="2400">
              <a:latin typeface="Calibri"/>
              <a:ea typeface="Calibri"/>
              <a:cs typeface="Calibri"/>
            </a:endParaRPr>
          </a:p>
          <a:p>
            <a:pPr algn="just">
              <a:buNone/>
            </a:pPr>
            <a:r>
              <a:rPr lang="fr-BE" sz="2400">
                <a:latin typeface="Calibri"/>
                <a:cs typeface="Calibri"/>
              </a:rPr>
              <a:t>Une série d’entreprises se verront imposer un contrôle de leur EUI pendant 1 an. Si présence de PFAS, ce paramètre sera introduit dans le Permis d’environnement.</a:t>
            </a:r>
            <a:endParaRPr lang="fr-BE" sz="2400"/>
          </a:p>
          <a:p>
            <a:pPr marL="0" indent="0" algn="just">
              <a:lnSpc>
                <a:spcPct val="150000"/>
              </a:lnSpc>
              <a:spcAft>
                <a:spcPts val="800"/>
              </a:spcAft>
              <a:buNone/>
            </a:pPr>
            <a:endParaRPr lang="fr-BE" sz="12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30278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1B560-89D0-EC4B-3D40-04061FE163C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A8484B3-8CE1-5488-F1DB-9B7906681AEC}"/>
              </a:ext>
            </a:extLst>
          </p:cNvPr>
          <p:cNvSpPr>
            <a:spLocks noGrp="1"/>
          </p:cNvSpPr>
          <p:nvPr>
            <p:ph type="title"/>
          </p:nvPr>
        </p:nvSpPr>
        <p:spPr>
          <a:xfrm>
            <a:off x="1488221" y="603849"/>
            <a:ext cx="8630563" cy="681487"/>
          </a:xfrm>
        </p:spPr>
        <p:txBody>
          <a:bodyPr/>
          <a:lstStyle/>
          <a:p>
            <a:r>
              <a:rPr lang="fr-BE"/>
              <a:t>Et mon permis ? </a:t>
            </a:r>
          </a:p>
        </p:txBody>
      </p:sp>
      <p:sp>
        <p:nvSpPr>
          <p:cNvPr id="3" name="Espace réservé du contenu 2">
            <a:extLst>
              <a:ext uri="{FF2B5EF4-FFF2-40B4-BE49-F238E27FC236}">
                <a16:creationId xmlns:a16="http://schemas.microsoft.com/office/drawing/2014/main" id="{092DF389-937C-BE1A-DFD2-9EABF2A80363}"/>
              </a:ext>
            </a:extLst>
          </p:cNvPr>
          <p:cNvSpPr>
            <a:spLocks noGrp="1"/>
          </p:cNvSpPr>
          <p:nvPr>
            <p:ph sz="half" idx="1"/>
          </p:nvPr>
        </p:nvSpPr>
        <p:spPr>
          <a:xfrm>
            <a:off x="495462" y="1457865"/>
            <a:ext cx="10907730" cy="4597878"/>
          </a:xfrm>
        </p:spPr>
        <p:txBody>
          <a:bodyPr lIns="91440" tIns="45720" rIns="91440" bIns="45720" numCol="1" anchor="t"/>
          <a:lstStyle/>
          <a:p>
            <a:pPr marL="971550" lvl="1" indent="-285750" algn="just">
              <a:buFont typeface="Arial"/>
              <a:buChar char="•"/>
            </a:pPr>
            <a:r>
              <a:rPr lang="fr-BE" sz="2400" b="1">
                <a:solidFill>
                  <a:schemeClr val="accent1"/>
                </a:solidFill>
                <a:latin typeface="Calibri"/>
                <a:cs typeface="Calibri"/>
              </a:rPr>
              <a:t>Dans le passé, quelques entreprises se sont vu imposer des normes sur les PFAS dans les EUI. Depuis juillet 2024, le SPW impose plutôt de la surveillance de 28 PFAS sur base d’un bimestriel. Ensuite, obligation d’adapter l’autorisation de rejet via un article 65 si PFAS si détectés. Ce sera vraisemblablement la même procédure dans les mois à venir. L’administration tiendra également compte de :</a:t>
            </a:r>
            <a:endParaRPr lang="fr-FR" sz="2400" b="1">
              <a:solidFill>
                <a:schemeClr val="accent1"/>
              </a:solidFill>
              <a:latin typeface="Calibri"/>
              <a:cs typeface="Calibri"/>
            </a:endParaRPr>
          </a:p>
          <a:p>
            <a:pPr marL="1428750" lvl="2" indent="-285750" algn="just">
              <a:buFont typeface="Arial"/>
              <a:buChar char="•"/>
            </a:pPr>
            <a:r>
              <a:rPr lang="fr-BE" sz="2400" b="1">
                <a:solidFill>
                  <a:schemeClr val="accent1"/>
                </a:solidFill>
                <a:latin typeface="Calibri"/>
                <a:cs typeface="Calibri"/>
              </a:rPr>
              <a:t>Milieu récepteur (NQE en discussion à l’EU)</a:t>
            </a:r>
          </a:p>
          <a:p>
            <a:pPr marL="1428750" lvl="2" indent="-285750" algn="just">
              <a:buFont typeface="Arial"/>
              <a:buChar char="•"/>
            </a:pPr>
            <a:r>
              <a:rPr lang="fr-BE" sz="2400" b="1">
                <a:solidFill>
                  <a:schemeClr val="accent1"/>
                </a:solidFill>
                <a:latin typeface="Calibri"/>
                <a:cs typeface="Calibri"/>
              </a:rPr>
              <a:t>Des meilleurs techniques disponibles (MTD) (rem : voir ce qu’il y a des les MTD ??)</a:t>
            </a:r>
            <a:endParaRPr lang="fr-BE" sz="2400" b="1">
              <a:solidFill>
                <a:schemeClr val="accent1"/>
              </a:solidFill>
              <a:latin typeface="Calibri"/>
              <a:ea typeface="Calibri"/>
              <a:cs typeface="Calibri"/>
            </a:endParaRPr>
          </a:p>
          <a:p>
            <a:pPr marL="0" indent="0" algn="just">
              <a:lnSpc>
                <a:spcPct val="150000"/>
              </a:lnSpc>
              <a:spcAft>
                <a:spcPts val="800"/>
              </a:spcAft>
              <a:buNone/>
            </a:pPr>
            <a:r>
              <a:rPr lang="fr-BE" sz="2400">
                <a:latin typeface="Calibri"/>
                <a:cs typeface="Calibri"/>
              </a:rPr>
              <a:t>L’administration pense déléguer certaines missions pour fixer des valeurs d’émissions en </a:t>
            </a:r>
            <a:r>
              <a:rPr lang="fr-BE" sz="2400" err="1">
                <a:latin typeface="Calibri"/>
                <a:cs typeface="Calibri"/>
              </a:rPr>
              <a:t>PFAs</a:t>
            </a:r>
            <a:r>
              <a:rPr lang="fr-BE" sz="2400">
                <a:latin typeface="Calibri"/>
                <a:cs typeface="Calibri"/>
              </a:rPr>
              <a:t> dans les Conditions Particulières des permis.</a:t>
            </a:r>
            <a:endParaRPr lang="fr-BE" sz="2400">
              <a:latin typeface="Calibri"/>
              <a:ea typeface="Calibri"/>
              <a:cs typeface="Calibri"/>
            </a:endParaRPr>
          </a:p>
        </p:txBody>
      </p:sp>
    </p:spTree>
    <p:extLst>
      <p:ext uri="{BB962C8B-B14F-4D97-AF65-F5344CB8AC3E}">
        <p14:creationId xmlns:p14="http://schemas.microsoft.com/office/powerpoint/2010/main" val="3055668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994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E895D-181A-B363-4FA4-CBBAAD6248E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1916DAD-0078-72C0-410F-709C4816C511}"/>
              </a:ext>
            </a:extLst>
          </p:cNvPr>
          <p:cNvSpPr>
            <a:spLocks noGrp="1"/>
          </p:cNvSpPr>
          <p:nvPr>
            <p:ph type="title"/>
          </p:nvPr>
        </p:nvSpPr>
        <p:spPr>
          <a:xfrm>
            <a:off x="3025327" y="2642588"/>
            <a:ext cx="7157581" cy="1325563"/>
          </a:xfrm>
        </p:spPr>
        <p:txBody>
          <a:bodyPr/>
          <a:lstStyle/>
          <a:p>
            <a:pPr algn="ctr"/>
            <a:r>
              <a:rPr lang="fr-FR" sz="4800"/>
              <a:t>Propriétés, sources, impacts, traitement</a:t>
            </a:r>
          </a:p>
        </p:txBody>
      </p:sp>
      <p:sp>
        <p:nvSpPr>
          <p:cNvPr id="3" name="Espace réservé du contenu 2">
            <a:extLst>
              <a:ext uri="{FF2B5EF4-FFF2-40B4-BE49-F238E27FC236}">
                <a16:creationId xmlns:a16="http://schemas.microsoft.com/office/drawing/2014/main" id="{C0719EEC-2102-E4F7-AFCB-5E90305F8B3F}"/>
              </a:ext>
            </a:extLst>
          </p:cNvPr>
          <p:cNvSpPr>
            <a:spLocks noGrp="1"/>
          </p:cNvSpPr>
          <p:nvPr>
            <p:ph sz="half" idx="1"/>
          </p:nvPr>
        </p:nvSpPr>
        <p:spPr>
          <a:xfrm>
            <a:off x="5477097" y="4153321"/>
            <a:ext cx="2254039" cy="453927"/>
          </a:xfrm>
        </p:spPr>
        <p:txBody>
          <a:bodyPr/>
          <a:lstStyle/>
          <a:p>
            <a:pPr>
              <a:buBlip>
                <a:blip r:embed="rId2"/>
              </a:buBlip>
            </a:pPr>
            <a:r>
              <a:rPr lang="fr-FR"/>
              <a:t> Alain Magis</a:t>
            </a:r>
          </a:p>
        </p:txBody>
      </p:sp>
    </p:spTree>
    <p:extLst>
      <p:ext uri="{BB962C8B-B14F-4D97-AF65-F5344CB8AC3E}">
        <p14:creationId xmlns:p14="http://schemas.microsoft.com/office/powerpoint/2010/main" val="3261033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675B2B8-8358-6310-CFBE-4B3B4FC2DA68}"/>
              </a:ext>
            </a:extLst>
          </p:cNvPr>
          <p:cNvSpPr txBox="1"/>
          <p:nvPr/>
        </p:nvSpPr>
        <p:spPr>
          <a:xfrm>
            <a:off x="399860" y="206206"/>
            <a:ext cx="7471152" cy="461665"/>
          </a:xfrm>
          <a:prstGeom prst="rect">
            <a:avLst/>
          </a:prstGeom>
          <a:noFill/>
        </p:spPr>
        <p:txBody>
          <a:bodyPr wrap="square" rtlCol="0">
            <a:spAutoFit/>
          </a:bodyPr>
          <a:lstStyle/>
          <a:p>
            <a:r>
              <a:rPr lang="fr-FR" sz="2400" b="1">
                <a:solidFill>
                  <a:schemeClr val="bg1"/>
                </a:solidFill>
                <a:latin typeface="Palatino Linotype" panose="02040502050505030304" pitchFamily="18" charset="0"/>
              </a:rPr>
              <a:t>PFAS introduction</a:t>
            </a:r>
          </a:p>
        </p:txBody>
      </p:sp>
      <p:sp>
        <p:nvSpPr>
          <p:cNvPr id="12" name="ZoneTexte 11">
            <a:extLst>
              <a:ext uri="{FF2B5EF4-FFF2-40B4-BE49-F238E27FC236}">
                <a16:creationId xmlns:a16="http://schemas.microsoft.com/office/drawing/2014/main" id="{63C5A9C9-B862-F713-2FA9-73E1ED4D6F78}"/>
              </a:ext>
            </a:extLst>
          </p:cNvPr>
          <p:cNvSpPr txBox="1"/>
          <p:nvPr/>
        </p:nvSpPr>
        <p:spPr>
          <a:xfrm>
            <a:off x="1035698" y="1518894"/>
            <a:ext cx="10603149" cy="958660"/>
          </a:xfrm>
          <a:prstGeom prst="rect">
            <a:avLst/>
          </a:prstGeom>
          <a:noFill/>
        </p:spPr>
        <p:txBody>
          <a:bodyPr wrap="square">
            <a:spAutoFit/>
          </a:bodyPr>
          <a:lstStyle/>
          <a:p>
            <a:pPr>
              <a:lnSpc>
                <a:spcPct val="150000"/>
              </a:lnSpc>
            </a:pPr>
            <a:r>
              <a:rPr lang="en-US" sz="2000">
                <a:effectLst/>
                <a:ea typeface="Calibri" panose="020F0502020204030204" pitchFamily="34" charset="0"/>
              </a:rPr>
              <a:t>Les per- et </a:t>
            </a:r>
            <a:r>
              <a:rPr lang="en-US" sz="2000" err="1">
                <a:effectLst/>
                <a:ea typeface="Calibri" panose="020F0502020204030204" pitchFamily="34" charset="0"/>
              </a:rPr>
              <a:t>polyfluoroalkyles</a:t>
            </a:r>
            <a:r>
              <a:rPr lang="en-US" sz="2000">
                <a:effectLst/>
                <a:ea typeface="Calibri" panose="020F0502020204030204" pitchFamily="34" charset="0"/>
              </a:rPr>
              <a:t> (PFAs) </a:t>
            </a:r>
            <a:r>
              <a:rPr lang="en-US" sz="2000" err="1">
                <a:effectLst/>
                <a:ea typeface="Calibri" panose="020F0502020204030204" pitchFamily="34" charset="0"/>
              </a:rPr>
              <a:t>sont</a:t>
            </a:r>
            <a:r>
              <a:rPr lang="en-US" sz="2000">
                <a:effectLst/>
                <a:ea typeface="Calibri" panose="020F0502020204030204" pitchFamily="34" charset="0"/>
              </a:rPr>
              <a:t> des </a:t>
            </a:r>
            <a:r>
              <a:rPr lang="en-US" sz="2000" err="1">
                <a:effectLst/>
                <a:ea typeface="Calibri" panose="020F0502020204030204" pitchFamily="34" charset="0"/>
              </a:rPr>
              <a:t>molécules</a:t>
            </a:r>
            <a:r>
              <a:rPr lang="en-US" sz="2000">
                <a:effectLst/>
                <a:ea typeface="Calibri" panose="020F0502020204030204" pitchFamily="34" charset="0"/>
              </a:rPr>
              <a:t> </a:t>
            </a:r>
            <a:r>
              <a:rPr lang="en-US" sz="2000" err="1">
                <a:effectLst/>
                <a:ea typeface="Calibri" panose="020F0502020204030204" pitchFamily="34" charset="0"/>
              </a:rPr>
              <a:t>organiques</a:t>
            </a:r>
            <a:r>
              <a:rPr lang="en-US" sz="2000">
                <a:effectLst/>
                <a:ea typeface="Calibri" panose="020F0502020204030204" pitchFamily="34" charset="0"/>
              </a:rPr>
              <a:t> </a:t>
            </a:r>
            <a:r>
              <a:rPr lang="en-US" sz="2000" err="1">
                <a:effectLst/>
                <a:ea typeface="Calibri" panose="020F0502020204030204" pitchFamily="34" charset="0"/>
              </a:rPr>
              <a:t>comprenant</a:t>
            </a:r>
            <a:r>
              <a:rPr lang="en-US" sz="2000">
                <a:effectLst/>
                <a:ea typeface="Calibri" panose="020F0502020204030204" pitchFamily="34" charset="0"/>
              </a:rPr>
              <a:t> </a:t>
            </a:r>
            <a:r>
              <a:rPr lang="en-US" sz="2000" err="1">
                <a:effectLst/>
                <a:ea typeface="Calibri" panose="020F0502020204030204" pitchFamily="34" charset="0"/>
              </a:rPr>
              <a:t>une</a:t>
            </a:r>
            <a:r>
              <a:rPr lang="en-US" sz="2000">
                <a:effectLst/>
                <a:ea typeface="Calibri" panose="020F0502020204030204" pitchFamily="34" charset="0"/>
              </a:rPr>
              <a:t> </a:t>
            </a:r>
            <a:r>
              <a:rPr lang="en-US" sz="2000"/>
              <a:t> </a:t>
            </a:r>
            <a:r>
              <a:rPr lang="en-US" sz="2000" err="1"/>
              <a:t>chaîne</a:t>
            </a:r>
            <a:r>
              <a:rPr lang="en-US" sz="2000"/>
              <a:t> </a:t>
            </a:r>
            <a:r>
              <a:rPr lang="en-US" sz="2000" err="1"/>
              <a:t>carbonée</a:t>
            </a:r>
            <a:r>
              <a:rPr lang="en-US" sz="2000"/>
              <a:t> </a:t>
            </a:r>
            <a:r>
              <a:rPr lang="en-US" sz="2000" err="1"/>
              <a:t>fluorée</a:t>
            </a:r>
            <a:r>
              <a:rPr lang="en-US" sz="2000"/>
              <a:t> et un </a:t>
            </a:r>
            <a:r>
              <a:rPr lang="en-US" sz="2000" err="1"/>
              <a:t>groupe</a:t>
            </a:r>
            <a:r>
              <a:rPr lang="en-US" sz="2000"/>
              <a:t> </a:t>
            </a:r>
            <a:r>
              <a:rPr lang="en-US" sz="2000" err="1"/>
              <a:t>fonctionnel</a:t>
            </a:r>
            <a:r>
              <a:rPr lang="en-US" sz="2000"/>
              <a:t> hydrophile.</a:t>
            </a:r>
            <a:endParaRPr lang="fr-BE" sz="2000"/>
          </a:p>
        </p:txBody>
      </p:sp>
      <p:pic>
        <p:nvPicPr>
          <p:cNvPr id="15" name="Image 14" descr="Une image contenant diagramme, capture d’écran">
            <a:extLst>
              <a:ext uri="{FF2B5EF4-FFF2-40B4-BE49-F238E27FC236}">
                <a16:creationId xmlns:a16="http://schemas.microsoft.com/office/drawing/2014/main" id="{A286EA72-6F73-C775-E172-3693510D6CE3}"/>
              </a:ext>
            </a:extLst>
          </p:cNvPr>
          <p:cNvPicPr>
            <a:picLocks noChangeAspect="1"/>
          </p:cNvPicPr>
          <p:nvPr/>
        </p:nvPicPr>
        <p:blipFill>
          <a:blip r:embed="rId2"/>
          <a:stretch>
            <a:fillRect/>
          </a:stretch>
        </p:blipFill>
        <p:spPr>
          <a:xfrm>
            <a:off x="1789921" y="2481043"/>
            <a:ext cx="3794264" cy="2467754"/>
          </a:xfrm>
          <a:prstGeom prst="rect">
            <a:avLst/>
          </a:prstGeom>
        </p:spPr>
      </p:pic>
      <p:sp>
        <p:nvSpPr>
          <p:cNvPr id="17" name="ZoneTexte 16">
            <a:extLst>
              <a:ext uri="{FF2B5EF4-FFF2-40B4-BE49-F238E27FC236}">
                <a16:creationId xmlns:a16="http://schemas.microsoft.com/office/drawing/2014/main" id="{CFAD513E-CFCE-81A6-6519-634CEE1B9C0F}"/>
              </a:ext>
            </a:extLst>
          </p:cNvPr>
          <p:cNvSpPr txBox="1"/>
          <p:nvPr/>
        </p:nvSpPr>
        <p:spPr>
          <a:xfrm>
            <a:off x="6096000" y="2814473"/>
            <a:ext cx="6405194" cy="2189767"/>
          </a:xfrm>
          <a:prstGeom prst="rect">
            <a:avLst/>
          </a:prstGeom>
          <a:noFill/>
        </p:spPr>
        <p:txBody>
          <a:bodyPr wrap="square">
            <a:spAutoFit/>
          </a:bodyPr>
          <a:lstStyle/>
          <a:p>
            <a:r>
              <a:rPr lang="en-US" sz="2000" b="1" err="1">
                <a:solidFill>
                  <a:srgbClr val="0070C0"/>
                </a:solidFill>
                <a:latin typeface="Arial" panose="020B0604020202020204" pitchFamily="34" charset="0"/>
                <a:cs typeface="Arial" panose="020B0604020202020204" pitchFamily="34" charset="0"/>
              </a:rPr>
              <a:t>Propriétés</a:t>
            </a:r>
            <a:r>
              <a:rPr lang="en-US" sz="2000" b="1">
                <a:solidFill>
                  <a:srgbClr val="0070C0"/>
                </a:solidFill>
                <a:latin typeface="Arial" panose="020B0604020202020204" pitchFamily="34" charset="0"/>
                <a:cs typeface="Arial" panose="020B0604020202020204" pitchFamily="34" charset="0"/>
              </a:rPr>
              <a:t> :</a:t>
            </a:r>
          </a:p>
          <a:p>
            <a:pPr marL="808038" indent="-360363">
              <a:lnSpc>
                <a:spcPct val="150000"/>
              </a:lnSpc>
              <a:buFont typeface="Wingdings" panose="05000000000000000000" pitchFamily="2" charset="2"/>
              <a:buChar char="q"/>
            </a:pPr>
            <a:r>
              <a:rPr lang="en-US" sz="2000" err="1">
                <a:latin typeface="Arial" panose="020B0604020202020204" pitchFamily="34" charset="0"/>
                <a:cs typeface="Arial" panose="020B0604020202020204" pitchFamily="34" charset="0"/>
              </a:rPr>
              <a:t>Antiadhésivité</a:t>
            </a:r>
            <a:endParaRPr lang="en-US" sz="2000">
              <a:latin typeface="Arial" panose="020B0604020202020204" pitchFamily="34" charset="0"/>
              <a:cs typeface="Arial" panose="020B0604020202020204" pitchFamily="34" charset="0"/>
            </a:endParaRPr>
          </a:p>
          <a:p>
            <a:pPr marL="808038" indent="-360363">
              <a:lnSpc>
                <a:spcPct val="150000"/>
              </a:lnSpc>
              <a:buFont typeface="Wingdings" panose="05000000000000000000" pitchFamily="2" charset="2"/>
              <a:buChar char="q"/>
            </a:pPr>
            <a:r>
              <a:rPr lang="en-US" sz="2000" err="1">
                <a:latin typeface="Arial" panose="020B0604020202020204" pitchFamily="34" charset="0"/>
                <a:cs typeface="Arial" panose="020B0604020202020204" pitchFamily="34" charset="0"/>
              </a:rPr>
              <a:t>Imperméabilité</a:t>
            </a:r>
            <a:endParaRPr lang="en-US" sz="2000">
              <a:latin typeface="Arial" panose="020B0604020202020204" pitchFamily="34" charset="0"/>
              <a:cs typeface="Arial" panose="020B0604020202020204" pitchFamily="34" charset="0"/>
            </a:endParaRPr>
          </a:p>
          <a:p>
            <a:pPr marL="808038" indent="-360363">
              <a:lnSpc>
                <a:spcPct val="150000"/>
              </a:lnSpc>
              <a:buFont typeface="Wingdings" panose="05000000000000000000" pitchFamily="2" charset="2"/>
              <a:buChar char="q"/>
            </a:pPr>
            <a:r>
              <a:rPr lang="en-US" sz="2000" err="1">
                <a:latin typeface="Arial" panose="020B0604020202020204" pitchFamily="34" charset="0"/>
                <a:cs typeface="Arial" panose="020B0604020202020204" pitchFamily="34" charset="0"/>
              </a:rPr>
              <a:t>Résistance</a:t>
            </a:r>
            <a:r>
              <a:rPr lang="en-US" sz="2000">
                <a:latin typeface="Arial" panose="020B0604020202020204" pitchFamily="34" charset="0"/>
                <a:cs typeface="Arial" panose="020B0604020202020204" pitchFamily="34" charset="0"/>
              </a:rPr>
              <a:t> </a:t>
            </a:r>
            <a:r>
              <a:rPr lang="en-US" sz="2000" err="1">
                <a:latin typeface="Arial" panose="020B0604020202020204" pitchFamily="34" charset="0"/>
                <a:cs typeface="Arial" panose="020B0604020202020204" pitchFamily="34" charset="0"/>
              </a:rPr>
              <a:t>chimique</a:t>
            </a:r>
            <a:endParaRPr lang="en-US" sz="2000">
              <a:latin typeface="Arial" panose="020B0604020202020204" pitchFamily="34" charset="0"/>
              <a:cs typeface="Arial" panose="020B0604020202020204" pitchFamily="34" charset="0"/>
            </a:endParaRPr>
          </a:p>
          <a:p>
            <a:pPr marL="808038" indent="-360363">
              <a:lnSpc>
                <a:spcPct val="150000"/>
              </a:lnSpc>
              <a:buFont typeface="Wingdings" panose="05000000000000000000" pitchFamily="2" charset="2"/>
              <a:buChar char="q"/>
            </a:pPr>
            <a:r>
              <a:rPr lang="en-US" sz="2000" err="1">
                <a:latin typeface="Arial" panose="020B0604020202020204" pitchFamily="34" charset="0"/>
                <a:cs typeface="Arial" panose="020B0604020202020204" pitchFamily="34" charset="0"/>
              </a:rPr>
              <a:t>Résistance</a:t>
            </a:r>
            <a:r>
              <a:rPr lang="en-US" sz="2000">
                <a:latin typeface="Arial" panose="020B0604020202020204" pitchFamily="34" charset="0"/>
                <a:cs typeface="Arial" panose="020B0604020202020204" pitchFamily="34" charset="0"/>
              </a:rPr>
              <a:t> </a:t>
            </a:r>
            <a:r>
              <a:rPr lang="en-US" sz="2000" err="1">
                <a:latin typeface="Arial" panose="020B0604020202020204" pitchFamily="34" charset="0"/>
                <a:cs typeface="Arial" panose="020B0604020202020204" pitchFamily="34" charset="0"/>
              </a:rPr>
              <a:t>thermique</a:t>
            </a:r>
            <a:endParaRPr lang="fr-BE" sz="2000">
              <a:latin typeface="Arial" panose="020B0604020202020204" pitchFamily="34" charset="0"/>
              <a:cs typeface="Arial" panose="020B0604020202020204" pitchFamily="34" charset="0"/>
            </a:endParaRPr>
          </a:p>
        </p:txBody>
      </p:sp>
      <p:sp>
        <p:nvSpPr>
          <p:cNvPr id="23" name="ZoneTexte 22">
            <a:extLst>
              <a:ext uri="{FF2B5EF4-FFF2-40B4-BE49-F238E27FC236}">
                <a16:creationId xmlns:a16="http://schemas.microsoft.com/office/drawing/2014/main" id="{0F332D3E-D64F-2AD6-62FA-3BD0B131D776}"/>
              </a:ext>
            </a:extLst>
          </p:cNvPr>
          <p:cNvSpPr txBox="1"/>
          <p:nvPr/>
        </p:nvSpPr>
        <p:spPr>
          <a:xfrm>
            <a:off x="1487981" y="4988520"/>
            <a:ext cx="4970834" cy="923330"/>
          </a:xfrm>
          <a:prstGeom prst="rect">
            <a:avLst/>
          </a:prstGeom>
          <a:noFill/>
        </p:spPr>
        <p:txBody>
          <a:bodyPr wrap="square">
            <a:spAutoFit/>
          </a:bodyPr>
          <a:lstStyle/>
          <a:p>
            <a:pPr algn="ctr"/>
            <a:r>
              <a:rPr lang="en-US" i="1">
                <a:latin typeface="Arial" panose="020B0604020202020204" pitchFamily="34" charset="0"/>
                <a:cs typeface="Arial" panose="020B0604020202020204" pitchFamily="34" charset="0"/>
              </a:rPr>
              <a:t>Energies de dissociation  </a:t>
            </a:r>
          </a:p>
          <a:p>
            <a:pPr algn="ctr"/>
            <a:r>
              <a:rPr lang="en-US" i="1">
                <a:latin typeface="Arial" panose="020B0604020202020204" pitchFamily="34" charset="0"/>
                <a:cs typeface="Arial" panose="020B0604020202020204" pitchFamily="34" charset="0"/>
              </a:rPr>
              <a:t>C-F : 130 kcal/mol ; </a:t>
            </a:r>
          </a:p>
          <a:p>
            <a:pPr algn="ctr"/>
            <a:r>
              <a:rPr lang="en-US" i="1">
                <a:latin typeface="Arial" panose="020B0604020202020204" pitchFamily="34" charset="0"/>
                <a:cs typeface="Arial" panose="020B0604020202020204" pitchFamily="34" charset="0"/>
              </a:rPr>
              <a:t>C-C : 83 kcal/mol). </a:t>
            </a:r>
            <a:endParaRPr lang="fr-BE" i="1">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62492ACA-C757-080D-4F3B-220E0FDE6413}"/>
              </a:ext>
            </a:extLst>
          </p:cNvPr>
          <p:cNvSpPr txBox="1"/>
          <p:nvPr/>
        </p:nvSpPr>
        <p:spPr>
          <a:xfrm>
            <a:off x="7290869" y="5413633"/>
            <a:ext cx="5996435" cy="307777"/>
          </a:xfrm>
          <a:prstGeom prst="rect">
            <a:avLst/>
          </a:prstGeom>
          <a:noFill/>
        </p:spPr>
        <p:txBody>
          <a:bodyPr wrap="square">
            <a:spAutoFit/>
          </a:bodyPr>
          <a:lstStyle/>
          <a:p>
            <a:r>
              <a:rPr lang="fr-BE" sz="1400" i="1">
                <a:latin typeface="Palatino Linotype" panose="02040502050505030304" pitchFamily="18" charset="0"/>
              </a:rPr>
              <a:t>https://pubs.acs.org/doi=10.1021/acs.estlett.3c00161</a:t>
            </a:r>
          </a:p>
        </p:txBody>
      </p:sp>
      <p:sp>
        <p:nvSpPr>
          <p:cNvPr id="6" name="Titre 1">
            <a:extLst>
              <a:ext uri="{FF2B5EF4-FFF2-40B4-BE49-F238E27FC236}">
                <a16:creationId xmlns:a16="http://schemas.microsoft.com/office/drawing/2014/main" id="{F430FB79-9F07-A6E9-6CA1-4B08783A2724}"/>
              </a:ext>
            </a:extLst>
          </p:cNvPr>
          <p:cNvSpPr txBox="1">
            <a:spLocks/>
          </p:cNvSpPr>
          <p:nvPr/>
        </p:nvSpPr>
        <p:spPr>
          <a:xfrm>
            <a:off x="3887968" y="534838"/>
            <a:ext cx="5197038" cy="681487"/>
          </a:xfrm>
          <a:prstGeom prst="rect">
            <a:avLst/>
          </a:prstGeom>
        </p:spPr>
        <p:txBody>
          <a:bodyPr/>
          <a:lstStyle>
            <a:lvl1pPr algn="l" defTabSz="914400" rtl="0" eaLnBrk="1" latinLnBrk="0" hangingPunct="1">
              <a:lnSpc>
                <a:spcPct val="90000"/>
              </a:lnSpc>
              <a:spcBef>
                <a:spcPct val="0"/>
              </a:spcBef>
              <a:buNone/>
              <a:defRPr sz="3200" b="0" kern="1200">
                <a:solidFill>
                  <a:schemeClr val="tx1"/>
                </a:solidFill>
                <a:effectLst/>
                <a:latin typeface="+mj-lt"/>
                <a:ea typeface="+mj-ea"/>
                <a:cs typeface="+mj-cs"/>
              </a:defRPr>
            </a:lvl1pPr>
          </a:lstStyle>
          <a:p>
            <a:pPr algn="ctr"/>
            <a:r>
              <a:rPr lang="fr-BE"/>
              <a:t>Introduction</a:t>
            </a:r>
          </a:p>
        </p:txBody>
      </p:sp>
    </p:spTree>
    <p:extLst>
      <p:ext uri="{BB962C8B-B14F-4D97-AF65-F5344CB8AC3E}">
        <p14:creationId xmlns:p14="http://schemas.microsoft.com/office/powerpoint/2010/main" val="198517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089F043-20B0-B6B2-E3D0-3B7A4B992B01}"/>
              </a:ext>
            </a:extLst>
          </p:cNvPr>
          <p:cNvSpPr>
            <a:spLocks noGrp="1"/>
          </p:cNvSpPr>
          <p:nvPr>
            <p:ph type="sldNum" sz="quarter" idx="4294967295"/>
          </p:nvPr>
        </p:nvSpPr>
        <p:spPr>
          <a:xfrm>
            <a:off x="0" y="0"/>
            <a:ext cx="0" cy="0"/>
          </a:xfrm>
        </p:spPr>
        <p:txBody>
          <a:bodyPr/>
          <a:lstStyle/>
          <a:p>
            <a:fld id="{7A65CB64-A322-4962-BA85-545EBF3F2437}" type="slidenum">
              <a:rPr lang="fr-BE" smtClean="0"/>
              <a:t>5</a:t>
            </a:fld>
            <a:endParaRPr lang="fr-BE"/>
          </a:p>
        </p:txBody>
      </p:sp>
      <p:pic>
        <p:nvPicPr>
          <p:cNvPr id="4" name="Main graphic">
            <a:extLst>
              <a:ext uri="{FF2B5EF4-FFF2-40B4-BE49-F238E27FC236}">
                <a16:creationId xmlns:a16="http://schemas.microsoft.com/office/drawing/2014/main" id="{2871CFDA-596A-E917-3964-2971A2669B73}"/>
              </a:ext>
            </a:extLst>
          </p:cNvPr>
          <p:cNvPicPr/>
          <p:nvPr/>
        </p:nvPicPr>
        <p:blipFill>
          <a:blip r:embed="rId2"/>
          <a:stretch/>
        </p:blipFill>
        <p:spPr>
          <a:xfrm>
            <a:off x="1114902" y="1022267"/>
            <a:ext cx="9605256" cy="4813465"/>
          </a:xfrm>
          <a:prstGeom prst="rect">
            <a:avLst/>
          </a:prstGeom>
          <a:ln>
            <a:noFill/>
          </a:ln>
        </p:spPr>
      </p:pic>
      <p:sp>
        <p:nvSpPr>
          <p:cNvPr id="10" name="ZoneTexte 9">
            <a:extLst>
              <a:ext uri="{FF2B5EF4-FFF2-40B4-BE49-F238E27FC236}">
                <a16:creationId xmlns:a16="http://schemas.microsoft.com/office/drawing/2014/main" id="{830FDD31-8CCA-B01E-30CE-239D1CF74586}"/>
              </a:ext>
            </a:extLst>
          </p:cNvPr>
          <p:cNvSpPr txBox="1"/>
          <p:nvPr/>
        </p:nvSpPr>
        <p:spPr>
          <a:xfrm>
            <a:off x="5634980" y="5967525"/>
            <a:ext cx="5996435" cy="307777"/>
          </a:xfrm>
          <a:prstGeom prst="rect">
            <a:avLst/>
          </a:prstGeom>
          <a:noFill/>
        </p:spPr>
        <p:txBody>
          <a:bodyPr wrap="square">
            <a:spAutoFit/>
          </a:bodyPr>
          <a:lstStyle/>
          <a:p>
            <a:r>
              <a:rPr lang="fr-BE" sz="1400" i="1"/>
              <a:t>https://pubs.acs.org/doi=10.1021/acs.estlett.3c00161</a:t>
            </a:r>
          </a:p>
        </p:txBody>
      </p:sp>
    </p:spTree>
    <p:extLst>
      <p:ext uri="{BB962C8B-B14F-4D97-AF65-F5344CB8AC3E}">
        <p14:creationId xmlns:p14="http://schemas.microsoft.com/office/powerpoint/2010/main" val="414996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0CB62A2-E335-2F20-82F1-AC1B3686985C}"/>
              </a:ext>
            </a:extLst>
          </p:cNvPr>
          <p:cNvPicPr>
            <a:picLocks noChangeAspect="1"/>
          </p:cNvPicPr>
          <p:nvPr/>
        </p:nvPicPr>
        <p:blipFill>
          <a:blip r:embed="rId2"/>
          <a:stretch>
            <a:fillRect/>
          </a:stretch>
        </p:blipFill>
        <p:spPr>
          <a:xfrm>
            <a:off x="1631571" y="1216325"/>
            <a:ext cx="4851242" cy="5095065"/>
          </a:xfrm>
          <a:prstGeom prst="rect">
            <a:avLst/>
          </a:prstGeom>
        </p:spPr>
      </p:pic>
      <p:sp>
        <p:nvSpPr>
          <p:cNvPr id="5" name="ZoneTexte 4">
            <a:extLst>
              <a:ext uri="{FF2B5EF4-FFF2-40B4-BE49-F238E27FC236}">
                <a16:creationId xmlns:a16="http://schemas.microsoft.com/office/drawing/2014/main" id="{0675B2B8-8358-6310-CFBE-4B3B4FC2DA68}"/>
              </a:ext>
            </a:extLst>
          </p:cNvPr>
          <p:cNvSpPr txBox="1"/>
          <p:nvPr/>
        </p:nvSpPr>
        <p:spPr>
          <a:xfrm>
            <a:off x="399859" y="-161406"/>
            <a:ext cx="8906065" cy="866776"/>
          </a:xfrm>
          <a:prstGeom prst="rect">
            <a:avLst/>
          </a:prstGeom>
          <a:noFill/>
        </p:spPr>
        <p:txBody>
          <a:bodyPr wrap="square" rtlCol="0">
            <a:spAutoFit/>
          </a:bodyPr>
          <a:lstStyle/>
          <a:p>
            <a:pPr>
              <a:lnSpc>
                <a:spcPct val="250000"/>
              </a:lnSpc>
            </a:pPr>
            <a:r>
              <a:rPr lang="fr-FR" sz="2400" b="1">
                <a:solidFill>
                  <a:schemeClr val="bg1"/>
                </a:solidFill>
                <a:latin typeface="Palatino Linotype" panose="02040502050505030304" pitchFamily="18" charset="0"/>
              </a:rPr>
              <a:t>The 20 ‘majors’ PFAS</a:t>
            </a:r>
          </a:p>
        </p:txBody>
      </p:sp>
      <p:sp>
        <p:nvSpPr>
          <p:cNvPr id="24" name="Titre 1">
            <a:extLst>
              <a:ext uri="{FF2B5EF4-FFF2-40B4-BE49-F238E27FC236}">
                <a16:creationId xmlns:a16="http://schemas.microsoft.com/office/drawing/2014/main" id="{A6EFD9BD-61DB-AD1C-36A4-2D571409A700}"/>
              </a:ext>
            </a:extLst>
          </p:cNvPr>
          <p:cNvSpPr txBox="1">
            <a:spLocks/>
          </p:cNvSpPr>
          <p:nvPr/>
        </p:nvSpPr>
        <p:spPr>
          <a:xfrm>
            <a:off x="3346296" y="534838"/>
            <a:ext cx="5433910" cy="681487"/>
          </a:xfrm>
          <a:prstGeom prst="rect">
            <a:avLst/>
          </a:prstGeom>
        </p:spPr>
        <p:txBody>
          <a:bodyPr/>
          <a:lstStyle>
            <a:lvl1pPr algn="l" defTabSz="914400" rtl="0" eaLnBrk="1" latinLnBrk="0" hangingPunct="1">
              <a:lnSpc>
                <a:spcPct val="90000"/>
              </a:lnSpc>
              <a:spcBef>
                <a:spcPct val="0"/>
              </a:spcBef>
              <a:buNone/>
              <a:defRPr sz="3200" b="0" kern="1200">
                <a:solidFill>
                  <a:schemeClr val="tx1"/>
                </a:solidFill>
                <a:effectLst/>
                <a:latin typeface="+mj-lt"/>
                <a:ea typeface="+mj-ea"/>
                <a:cs typeface="+mj-cs"/>
              </a:defRPr>
            </a:lvl1pPr>
          </a:lstStyle>
          <a:p>
            <a:r>
              <a:rPr lang="fr-BE"/>
              <a:t>Les 20 principaux PFAS</a:t>
            </a:r>
          </a:p>
        </p:txBody>
      </p:sp>
      <p:sp>
        <p:nvSpPr>
          <p:cNvPr id="47" name="Étoile : 5 branches 46">
            <a:extLst>
              <a:ext uri="{FF2B5EF4-FFF2-40B4-BE49-F238E27FC236}">
                <a16:creationId xmlns:a16="http://schemas.microsoft.com/office/drawing/2014/main" id="{7C5A14DB-7B91-9740-5526-B6BCFF16039D}"/>
              </a:ext>
            </a:extLst>
          </p:cNvPr>
          <p:cNvSpPr/>
          <p:nvPr/>
        </p:nvSpPr>
        <p:spPr>
          <a:xfrm>
            <a:off x="4670323" y="3510116"/>
            <a:ext cx="245806" cy="226142"/>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1" name="Étoile : 5 branches 50">
            <a:extLst>
              <a:ext uri="{FF2B5EF4-FFF2-40B4-BE49-F238E27FC236}">
                <a16:creationId xmlns:a16="http://schemas.microsoft.com/office/drawing/2014/main" id="{02EA8E46-CCE1-911D-3F40-40157F2999B6}"/>
              </a:ext>
            </a:extLst>
          </p:cNvPr>
          <p:cNvSpPr/>
          <p:nvPr/>
        </p:nvSpPr>
        <p:spPr>
          <a:xfrm>
            <a:off x="4669012" y="3763857"/>
            <a:ext cx="245806" cy="226142"/>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2" name="Étoile : 5 branches 51">
            <a:extLst>
              <a:ext uri="{FF2B5EF4-FFF2-40B4-BE49-F238E27FC236}">
                <a16:creationId xmlns:a16="http://schemas.microsoft.com/office/drawing/2014/main" id="{04A58449-CCE4-39DF-90FC-6C0509EAFEEA}"/>
              </a:ext>
            </a:extLst>
          </p:cNvPr>
          <p:cNvSpPr/>
          <p:nvPr/>
        </p:nvSpPr>
        <p:spPr>
          <a:xfrm>
            <a:off x="4274083" y="6085248"/>
            <a:ext cx="245806" cy="226142"/>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3" name="Étoile : 5 branches 52">
            <a:extLst>
              <a:ext uri="{FF2B5EF4-FFF2-40B4-BE49-F238E27FC236}">
                <a16:creationId xmlns:a16="http://schemas.microsoft.com/office/drawing/2014/main" id="{EB97BD7E-0015-1279-1509-25980CB1DF1A}"/>
              </a:ext>
            </a:extLst>
          </p:cNvPr>
          <p:cNvSpPr/>
          <p:nvPr/>
        </p:nvSpPr>
        <p:spPr>
          <a:xfrm>
            <a:off x="5625363" y="5816436"/>
            <a:ext cx="245806" cy="226142"/>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4" name="Étoile : 5 branches 53">
            <a:extLst>
              <a:ext uri="{FF2B5EF4-FFF2-40B4-BE49-F238E27FC236}">
                <a16:creationId xmlns:a16="http://schemas.microsoft.com/office/drawing/2014/main" id="{744A0DB7-1050-865F-382F-CB5E81DA5A87}"/>
              </a:ext>
            </a:extLst>
          </p:cNvPr>
          <p:cNvSpPr/>
          <p:nvPr/>
        </p:nvSpPr>
        <p:spPr>
          <a:xfrm>
            <a:off x="7508606" y="3537715"/>
            <a:ext cx="245806" cy="226142"/>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5" name="ZoneTexte 54">
            <a:extLst>
              <a:ext uri="{FF2B5EF4-FFF2-40B4-BE49-F238E27FC236}">
                <a16:creationId xmlns:a16="http://schemas.microsoft.com/office/drawing/2014/main" id="{7E37D113-2749-3D00-BCA4-567F84CD37CF}"/>
              </a:ext>
            </a:extLst>
          </p:cNvPr>
          <p:cNvSpPr txBox="1"/>
          <p:nvPr/>
        </p:nvSpPr>
        <p:spPr>
          <a:xfrm>
            <a:off x="7754412" y="3476818"/>
            <a:ext cx="2409487" cy="400110"/>
          </a:xfrm>
          <a:prstGeom prst="rect">
            <a:avLst/>
          </a:prstGeom>
          <a:noFill/>
        </p:spPr>
        <p:txBody>
          <a:bodyPr wrap="square" rtlCol="0">
            <a:spAutoFit/>
          </a:bodyPr>
          <a:lstStyle/>
          <a:p>
            <a:r>
              <a:rPr lang="fr-BE" sz="2000" b="1"/>
              <a:t>« PFAS 4 »</a:t>
            </a:r>
          </a:p>
        </p:txBody>
      </p:sp>
    </p:spTree>
    <p:extLst>
      <p:ext uri="{BB962C8B-B14F-4D97-AF65-F5344CB8AC3E}">
        <p14:creationId xmlns:p14="http://schemas.microsoft.com/office/powerpoint/2010/main" val="658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1" grpId="0" animBg="1"/>
      <p:bldP spid="52" grpId="0" animBg="1"/>
      <p:bldP spid="53" grpId="0" animBg="1"/>
      <p:bldP spid="54" grpId="0" animBg="1"/>
      <p:bldP spid="5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673C4-097D-C0D8-F35C-912DFA6B30CB}"/>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72F8FD4A-6FF1-5ECB-F0B2-B1DF36386407}"/>
              </a:ext>
            </a:extLst>
          </p:cNvPr>
          <p:cNvSpPr txBox="1"/>
          <p:nvPr/>
        </p:nvSpPr>
        <p:spPr>
          <a:xfrm>
            <a:off x="399860" y="206206"/>
            <a:ext cx="7471152" cy="461665"/>
          </a:xfrm>
          <a:prstGeom prst="rect">
            <a:avLst/>
          </a:prstGeom>
          <a:noFill/>
        </p:spPr>
        <p:txBody>
          <a:bodyPr wrap="square" rtlCol="0">
            <a:spAutoFit/>
          </a:bodyPr>
          <a:lstStyle/>
          <a:p>
            <a:r>
              <a:rPr lang="fr-FR" sz="2400" b="1">
                <a:solidFill>
                  <a:schemeClr val="bg1"/>
                </a:solidFill>
                <a:latin typeface="Palatino Linotype" panose="02040502050505030304" pitchFamily="18" charset="0"/>
              </a:rPr>
              <a:t>PFAS introduction</a:t>
            </a:r>
          </a:p>
        </p:txBody>
      </p:sp>
      <p:sp>
        <p:nvSpPr>
          <p:cNvPr id="19" name="ZoneTexte 18">
            <a:extLst>
              <a:ext uri="{FF2B5EF4-FFF2-40B4-BE49-F238E27FC236}">
                <a16:creationId xmlns:a16="http://schemas.microsoft.com/office/drawing/2014/main" id="{EC71E754-5EB7-B652-E790-C02842DDBC1B}"/>
              </a:ext>
            </a:extLst>
          </p:cNvPr>
          <p:cNvSpPr txBox="1"/>
          <p:nvPr/>
        </p:nvSpPr>
        <p:spPr>
          <a:xfrm>
            <a:off x="1035697" y="1493994"/>
            <a:ext cx="4238828" cy="2907271"/>
          </a:xfrm>
          <a:prstGeom prst="rect">
            <a:avLst/>
          </a:prstGeom>
          <a:noFill/>
        </p:spPr>
        <p:txBody>
          <a:bodyPr wrap="square">
            <a:spAutoFit/>
          </a:bodyPr>
          <a:lstStyle/>
          <a:p>
            <a:r>
              <a:rPr lang="en-US" sz="2200" b="1" err="1">
                <a:solidFill>
                  <a:srgbClr val="0070C0"/>
                </a:solidFill>
                <a:latin typeface="Arial" panose="020B0604020202020204" pitchFamily="34" charset="0"/>
                <a:cs typeface="Arial" panose="020B0604020202020204" pitchFamily="34" charset="0"/>
              </a:rPr>
              <a:t>Industrielles</a:t>
            </a:r>
            <a:endParaRPr lang="en-US" sz="2200" b="1">
              <a:solidFill>
                <a:srgbClr val="0070C0"/>
              </a:solidFill>
              <a:latin typeface="Arial" panose="020B0604020202020204" pitchFamily="34" charset="0"/>
              <a:cs typeface="Arial" panose="020B0604020202020204" pitchFamily="34" charset="0"/>
            </a:endParaRPr>
          </a:p>
          <a:p>
            <a:pPr marL="808038" indent="-360363">
              <a:lnSpc>
                <a:spcPct val="150000"/>
              </a:lnSpc>
              <a:buClr>
                <a:schemeClr val="accent1"/>
              </a:buClr>
              <a:buFont typeface="Wingdings" panose="05000000000000000000" pitchFamily="2" charset="2"/>
              <a:buChar char="§"/>
            </a:pPr>
            <a:r>
              <a:rPr lang="en-US" sz="2200">
                <a:latin typeface="Arial" panose="020B0604020202020204" pitchFamily="34" charset="0"/>
                <a:cs typeface="Arial" panose="020B0604020202020204" pitchFamily="34" charset="0"/>
              </a:rPr>
              <a:t>(Micro)</a:t>
            </a:r>
            <a:r>
              <a:rPr lang="en-US" sz="2200" err="1">
                <a:latin typeface="Arial" panose="020B0604020202020204" pitchFamily="34" charset="0"/>
                <a:cs typeface="Arial" panose="020B0604020202020204" pitchFamily="34" charset="0"/>
              </a:rPr>
              <a:t>électronique</a:t>
            </a:r>
            <a:endParaRPr lang="en-US" sz="2200">
              <a:latin typeface="Arial" panose="020B0604020202020204" pitchFamily="34" charset="0"/>
              <a:cs typeface="Arial" panose="020B0604020202020204" pitchFamily="34" charset="0"/>
            </a:endParaRPr>
          </a:p>
          <a:p>
            <a:pPr marL="808038" indent="-360363">
              <a:lnSpc>
                <a:spcPct val="150000"/>
              </a:lnSpc>
              <a:buClr>
                <a:schemeClr val="accent1"/>
              </a:buClr>
              <a:buFont typeface="Wingdings" panose="05000000000000000000" pitchFamily="2" charset="2"/>
              <a:buChar char="§"/>
            </a:pPr>
            <a:r>
              <a:rPr lang="en-US" sz="2200" err="1">
                <a:latin typeface="Arial" panose="020B0604020202020204" pitchFamily="34" charset="0"/>
                <a:cs typeface="Arial" panose="020B0604020202020204" pitchFamily="34" charset="0"/>
              </a:rPr>
              <a:t>Placage</a:t>
            </a:r>
            <a:r>
              <a:rPr lang="en-US" sz="2200">
                <a:latin typeface="Arial" panose="020B0604020202020204" pitchFamily="34" charset="0"/>
                <a:cs typeface="Arial" panose="020B0604020202020204" pitchFamily="34" charset="0"/>
              </a:rPr>
              <a:t> des </a:t>
            </a:r>
            <a:r>
              <a:rPr lang="en-US" sz="2200" err="1">
                <a:latin typeface="Arial" panose="020B0604020202020204" pitchFamily="34" charset="0"/>
                <a:cs typeface="Arial" panose="020B0604020202020204" pitchFamily="34" charset="0"/>
              </a:rPr>
              <a:t>métaux</a:t>
            </a:r>
            <a:endParaRPr lang="en-US" sz="2200">
              <a:latin typeface="Arial" panose="020B0604020202020204" pitchFamily="34" charset="0"/>
              <a:cs typeface="Arial" panose="020B0604020202020204" pitchFamily="34" charset="0"/>
            </a:endParaRPr>
          </a:p>
          <a:p>
            <a:pPr marL="808038" indent="-360363">
              <a:lnSpc>
                <a:spcPct val="150000"/>
              </a:lnSpc>
              <a:buClr>
                <a:schemeClr val="accent1"/>
              </a:buClr>
              <a:buFont typeface="Wingdings" panose="05000000000000000000" pitchFamily="2" charset="2"/>
              <a:buChar char="§"/>
            </a:pPr>
            <a:r>
              <a:rPr lang="en-US" sz="2200">
                <a:latin typeface="Arial" panose="020B0604020202020204" pitchFamily="34" charset="0"/>
                <a:cs typeface="Arial" panose="020B0604020202020204" pitchFamily="34" charset="0"/>
              </a:rPr>
              <a:t>Mousses anti-</a:t>
            </a:r>
            <a:r>
              <a:rPr lang="en-US" sz="2200" err="1">
                <a:latin typeface="Arial" panose="020B0604020202020204" pitchFamily="34" charset="0"/>
                <a:cs typeface="Arial" panose="020B0604020202020204" pitchFamily="34" charset="0"/>
              </a:rPr>
              <a:t>incendie</a:t>
            </a:r>
            <a:endParaRPr lang="en-US" sz="2200">
              <a:latin typeface="Arial" panose="020B0604020202020204" pitchFamily="34" charset="0"/>
              <a:cs typeface="Arial" panose="020B0604020202020204" pitchFamily="34" charset="0"/>
            </a:endParaRPr>
          </a:p>
          <a:p>
            <a:pPr marL="808038" indent="-360363">
              <a:lnSpc>
                <a:spcPct val="150000"/>
              </a:lnSpc>
              <a:buClr>
                <a:schemeClr val="accent1"/>
              </a:buClr>
              <a:buFont typeface="Wingdings" panose="05000000000000000000" pitchFamily="2" charset="2"/>
              <a:buChar char="§"/>
            </a:pPr>
            <a:r>
              <a:rPr lang="en-US" sz="2200" err="1">
                <a:latin typeface="Arial" panose="020B0604020202020204" pitchFamily="34" charset="0"/>
                <a:cs typeface="Arial" panose="020B0604020202020204" pitchFamily="34" charset="0"/>
              </a:rPr>
              <a:t>Détergents</a:t>
            </a:r>
            <a:endParaRPr lang="en-US" sz="2200">
              <a:latin typeface="Arial" panose="020B0604020202020204" pitchFamily="34" charset="0"/>
              <a:cs typeface="Arial" panose="020B0604020202020204" pitchFamily="34" charset="0"/>
            </a:endParaRPr>
          </a:p>
          <a:p>
            <a:pPr marL="808038" indent="-360363">
              <a:lnSpc>
                <a:spcPct val="150000"/>
              </a:lnSpc>
              <a:buClr>
                <a:schemeClr val="accent1"/>
              </a:buClr>
              <a:buFont typeface="Wingdings" panose="05000000000000000000" pitchFamily="2" charset="2"/>
              <a:buChar char="§"/>
            </a:pPr>
            <a:r>
              <a:rPr lang="en-US" sz="2200" err="1">
                <a:latin typeface="Arial" panose="020B0604020202020204" pitchFamily="34" charset="0"/>
                <a:cs typeface="Arial" panose="020B0604020202020204" pitchFamily="34" charset="0"/>
              </a:rPr>
              <a:t>Lubrifiants</a:t>
            </a:r>
            <a:endParaRPr lang="en-US" sz="2200">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A4F52479-C0CF-D002-53C5-825C16706C19}"/>
              </a:ext>
            </a:extLst>
          </p:cNvPr>
          <p:cNvSpPr txBox="1"/>
          <p:nvPr/>
        </p:nvSpPr>
        <p:spPr>
          <a:xfrm>
            <a:off x="5956743" y="1514191"/>
            <a:ext cx="4238828" cy="2866875"/>
          </a:xfrm>
          <a:prstGeom prst="rect">
            <a:avLst/>
          </a:prstGeom>
          <a:noFill/>
        </p:spPr>
        <p:txBody>
          <a:bodyPr wrap="square">
            <a:spAutoFit/>
          </a:bodyPr>
          <a:lstStyle/>
          <a:p>
            <a:r>
              <a:rPr lang="en-US" sz="2200" b="1">
                <a:solidFill>
                  <a:srgbClr val="0070C0"/>
                </a:solidFill>
                <a:latin typeface="Arial" panose="020B0604020202020204" pitchFamily="34" charset="0"/>
                <a:cs typeface="Arial" panose="020B0604020202020204" pitchFamily="34" charset="0"/>
              </a:rPr>
              <a:t>Domestiques</a:t>
            </a:r>
          </a:p>
          <a:p>
            <a:pPr marL="808038" indent="-360363">
              <a:lnSpc>
                <a:spcPct val="150000"/>
              </a:lnSpc>
              <a:buClr>
                <a:schemeClr val="accent1"/>
              </a:buClr>
              <a:buFont typeface="Wingdings" panose="05000000000000000000" pitchFamily="2" charset="2"/>
              <a:buChar char="§"/>
            </a:pPr>
            <a:r>
              <a:rPr lang="en-US" sz="2200">
                <a:latin typeface="Arial" panose="020B0604020202020204" pitchFamily="34" charset="0"/>
                <a:cs typeface="Arial" panose="020B0604020202020204" pitchFamily="34" charset="0"/>
              </a:rPr>
              <a:t>Textiles</a:t>
            </a:r>
          </a:p>
          <a:p>
            <a:pPr marL="808038" indent="-360363">
              <a:lnSpc>
                <a:spcPct val="150000"/>
              </a:lnSpc>
              <a:buClr>
                <a:schemeClr val="accent1"/>
              </a:buClr>
              <a:buFont typeface="Wingdings" panose="05000000000000000000" pitchFamily="2" charset="2"/>
              <a:buChar char="§"/>
            </a:pPr>
            <a:r>
              <a:rPr lang="en-US" sz="2200" err="1">
                <a:latin typeface="Arial" panose="020B0604020202020204" pitchFamily="34" charset="0"/>
                <a:cs typeface="Arial" panose="020B0604020202020204" pitchFamily="34" charset="0"/>
              </a:rPr>
              <a:t>Emballages</a:t>
            </a:r>
            <a:r>
              <a:rPr lang="en-US" sz="2200">
                <a:latin typeface="Arial" panose="020B0604020202020204" pitchFamily="34" charset="0"/>
                <a:cs typeface="Arial" panose="020B0604020202020204" pitchFamily="34" charset="0"/>
              </a:rPr>
              <a:t> </a:t>
            </a:r>
          </a:p>
          <a:p>
            <a:pPr marL="808038" indent="-360363">
              <a:lnSpc>
                <a:spcPct val="150000"/>
              </a:lnSpc>
              <a:buClr>
                <a:schemeClr val="accent1"/>
              </a:buClr>
              <a:buFont typeface="Wingdings" panose="05000000000000000000" pitchFamily="2" charset="2"/>
              <a:buChar char="§"/>
            </a:pPr>
            <a:r>
              <a:rPr lang="en-US" sz="2200" err="1">
                <a:latin typeface="Arial" panose="020B0604020202020204" pitchFamily="34" charset="0"/>
                <a:cs typeface="Arial" panose="020B0604020202020204" pitchFamily="34" charset="0"/>
              </a:rPr>
              <a:t>Revêtements</a:t>
            </a:r>
            <a:r>
              <a:rPr lang="en-US" sz="2200">
                <a:latin typeface="Arial" panose="020B0604020202020204" pitchFamily="34" charset="0"/>
                <a:cs typeface="Arial" panose="020B0604020202020204" pitchFamily="34" charset="0"/>
              </a:rPr>
              <a:t> (cuisine) </a:t>
            </a:r>
          </a:p>
          <a:p>
            <a:pPr marL="808038" indent="-360363">
              <a:lnSpc>
                <a:spcPct val="150000"/>
              </a:lnSpc>
              <a:buClr>
                <a:schemeClr val="accent1"/>
              </a:buClr>
              <a:buFont typeface="Wingdings" panose="05000000000000000000" pitchFamily="2" charset="2"/>
              <a:buChar char="§"/>
            </a:pPr>
            <a:r>
              <a:rPr lang="en-US" sz="2200" err="1">
                <a:latin typeface="Arial" panose="020B0604020202020204" pitchFamily="34" charset="0"/>
                <a:cs typeface="Arial" panose="020B0604020202020204" pitchFamily="34" charset="0"/>
              </a:rPr>
              <a:t>Cosmétiques</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détergents</a:t>
            </a:r>
            <a:endParaRPr lang="en-US" sz="2200">
              <a:latin typeface="Arial" panose="020B0604020202020204" pitchFamily="34" charset="0"/>
              <a:cs typeface="Arial" panose="020B0604020202020204" pitchFamily="34" charset="0"/>
            </a:endParaRPr>
          </a:p>
          <a:p>
            <a:pPr marL="447675">
              <a:lnSpc>
                <a:spcPct val="150000"/>
              </a:lnSpc>
              <a:buClr>
                <a:schemeClr val="accent1"/>
              </a:buClr>
            </a:pPr>
            <a:endParaRPr lang="fr-BE" sz="2000">
              <a:latin typeface="Arial" panose="020B0604020202020204" pitchFamily="34" charset="0"/>
              <a:cs typeface="Arial" panose="020B0604020202020204" pitchFamily="34" charset="0"/>
            </a:endParaRPr>
          </a:p>
        </p:txBody>
      </p:sp>
      <p:pic>
        <p:nvPicPr>
          <p:cNvPr id="6" name="Picture 2" descr="F:\_DOSSIER\C5070\Photos\Photos Fuveau (12.000 EH)\SAM_0567.JPG">
            <a:extLst>
              <a:ext uri="{FF2B5EF4-FFF2-40B4-BE49-F238E27FC236}">
                <a16:creationId xmlns:a16="http://schemas.microsoft.com/office/drawing/2014/main" id="{749378BC-DE46-A784-2FAB-6F82AB99DE4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171" y="4137042"/>
            <a:ext cx="2479497" cy="1859623"/>
          </a:xfrm>
          <a:prstGeom prst="rect">
            <a:avLst/>
          </a:prstGeom>
          <a:noFill/>
          <a:extLst>
            <a:ext uri="{909E8E84-426E-40DD-AFC4-6F175D3DCCD1}">
              <a14:hiddenFill xmlns:a14="http://schemas.microsoft.com/office/drawing/2010/main">
                <a:solidFill>
                  <a:srgbClr val="FFFFFF"/>
                </a:solidFill>
              </a14:hiddenFill>
            </a:ext>
          </a:extLst>
        </p:spPr>
      </p:pic>
      <p:sp>
        <p:nvSpPr>
          <p:cNvPr id="9" name="Flèche : virage 8">
            <a:extLst>
              <a:ext uri="{FF2B5EF4-FFF2-40B4-BE49-F238E27FC236}">
                <a16:creationId xmlns:a16="http://schemas.microsoft.com/office/drawing/2014/main" id="{96DA89F4-F63D-9A5F-F535-6B12453BB012}"/>
              </a:ext>
            </a:extLst>
          </p:cNvPr>
          <p:cNvSpPr/>
          <p:nvPr/>
        </p:nvSpPr>
        <p:spPr>
          <a:xfrm rot="10800000" flipH="1">
            <a:off x="2747427" y="4531506"/>
            <a:ext cx="1140541" cy="884903"/>
          </a:xfrm>
          <a:prstGeom prst="bentArrow">
            <a:avLst>
              <a:gd name="adj1" fmla="val 25000"/>
              <a:gd name="adj2" fmla="val 22778"/>
              <a:gd name="adj3" fmla="val 25000"/>
              <a:gd name="adj4" fmla="val 437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0" name="Flèche : virage 9">
            <a:extLst>
              <a:ext uri="{FF2B5EF4-FFF2-40B4-BE49-F238E27FC236}">
                <a16:creationId xmlns:a16="http://schemas.microsoft.com/office/drawing/2014/main" id="{90C567C3-3172-3A09-1E99-76D290EAE107}"/>
              </a:ext>
            </a:extLst>
          </p:cNvPr>
          <p:cNvSpPr/>
          <p:nvPr/>
        </p:nvSpPr>
        <p:spPr>
          <a:xfrm rot="10800000">
            <a:off x="6501871" y="4089055"/>
            <a:ext cx="1112006" cy="884903"/>
          </a:xfrm>
          <a:prstGeom prst="bentArrow">
            <a:avLst>
              <a:gd name="adj1" fmla="val 25000"/>
              <a:gd name="adj2" fmla="val 22778"/>
              <a:gd name="adj3" fmla="val 25000"/>
              <a:gd name="adj4" fmla="val 437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1" name="Titre 1">
            <a:extLst>
              <a:ext uri="{FF2B5EF4-FFF2-40B4-BE49-F238E27FC236}">
                <a16:creationId xmlns:a16="http://schemas.microsoft.com/office/drawing/2014/main" id="{65ACA4AF-B4E7-4E7F-A066-36D33F688AA7}"/>
              </a:ext>
            </a:extLst>
          </p:cNvPr>
          <p:cNvSpPr txBox="1">
            <a:spLocks/>
          </p:cNvSpPr>
          <p:nvPr/>
        </p:nvSpPr>
        <p:spPr>
          <a:xfrm>
            <a:off x="3887968" y="534838"/>
            <a:ext cx="3660145" cy="681487"/>
          </a:xfrm>
          <a:prstGeom prst="rect">
            <a:avLst/>
          </a:prstGeom>
        </p:spPr>
        <p:txBody>
          <a:bodyPr/>
          <a:lstStyle>
            <a:lvl1pPr algn="l" defTabSz="914400" rtl="0" eaLnBrk="1" latinLnBrk="0" hangingPunct="1">
              <a:lnSpc>
                <a:spcPct val="90000"/>
              </a:lnSpc>
              <a:spcBef>
                <a:spcPct val="0"/>
              </a:spcBef>
              <a:buNone/>
              <a:defRPr sz="3200" b="0" kern="1200">
                <a:solidFill>
                  <a:schemeClr val="tx1"/>
                </a:solidFill>
                <a:effectLst/>
                <a:latin typeface="+mj-lt"/>
                <a:ea typeface="+mj-ea"/>
                <a:cs typeface="+mj-cs"/>
              </a:defRPr>
            </a:lvl1pPr>
          </a:lstStyle>
          <a:p>
            <a:r>
              <a:rPr lang="fr-BE"/>
              <a:t>Applications</a:t>
            </a:r>
          </a:p>
        </p:txBody>
      </p:sp>
    </p:spTree>
    <p:extLst>
      <p:ext uri="{BB962C8B-B14F-4D97-AF65-F5344CB8AC3E}">
        <p14:creationId xmlns:p14="http://schemas.microsoft.com/office/powerpoint/2010/main" val="131145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CCC2A-C7BD-15E9-1D58-138CFF71B0B1}"/>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0752E04C-3F0A-FCD1-E2DA-458541D83680}"/>
              </a:ext>
            </a:extLst>
          </p:cNvPr>
          <p:cNvSpPr txBox="1"/>
          <p:nvPr/>
        </p:nvSpPr>
        <p:spPr>
          <a:xfrm>
            <a:off x="399860" y="206206"/>
            <a:ext cx="7471152" cy="461665"/>
          </a:xfrm>
          <a:prstGeom prst="rect">
            <a:avLst/>
          </a:prstGeom>
          <a:noFill/>
        </p:spPr>
        <p:txBody>
          <a:bodyPr wrap="square" rtlCol="0">
            <a:spAutoFit/>
          </a:bodyPr>
          <a:lstStyle/>
          <a:p>
            <a:r>
              <a:rPr lang="fr-FR" sz="2400" b="1">
                <a:solidFill>
                  <a:schemeClr val="bg1"/>
                </a:solidFill>
                <a:latin typeface="Palatino Linotype" panose="02040502050505030304" pitchFamily="18" charset="0"/>
              </a:rPr>
              <a:t>PFAS introduction</a:t>
            </a:r>
          </a:p>
        </p:txBody>
      </p:sp>
      <p:sp>
        <p:nvSpPr>
          <p:cNvPr id="19" name="ZoneTexte 18">
            <a:extLst>
              <a:ext uri="{FF2B5EF4-FFF2-40B4-BE49-F238E27FC236}">
                <a16:creationId xmlns:a16="http://schemas.microsoft.com/office/drawing/2014/main" id="{D14D5A07-3CD9-E700-60F5-608DA6886FC1}"/>
              </a:ext>
            </a:extLst>
          </p:cNvPr>
          <p:cNvSpPr txBox="1"/>
          <p:nvPr/>
        </p:nvSpPr>
        <p:spPr>
          <a:xfrm>
            <a:off x="1035696" y="1493994"/>
            <a:ext cx="9789619" cy="4431983"/>
          </a:xfrm>
          <a:prstGeom prst="rect">
            <a:avLst/>
          </a:prstGeom>
          <a:noFill/>
        </p:spPr>
        <p:txBody>
          <a:bodyPr wrap="square" lIns="91440" tIns="45720" rIns="91440" bIns="45720" anchor="t">
            <a:spAutoFit/>
          </a:bodyPr>
          <a:lstStyle/>
          <a:p>
            <a:pPr marL="342900" indent="-342900" algn="just">
              <a:spcAft>
                <a:spcPts val="1200"/>
              </a:spcAft>
              <a:buClr>
                <a:schemeClr val="accent1"/>
              </a:buClr>
              <a:buFont typeface="Wingdings" panose="05000000000000000000" pitchFamily="2" charset="2"/>
              <a:buChar char="§"/>
            </a:pPr>
            <a:r>
              <a:rPr lang="fr-BE" sz="2800" u="sng">
                <a:latin typeface="Arial"/>
                <a:ea typeface="Times New Roman" panose="02020603050405020304" pitchFamily="18" charset="0"/>
                <a:cs typeface="Calibri"/>
              </a:rPr>
              <a:t>100.000 sites</a:t>
            </a:r>
            <a:r>
              <a:rPr lang="fr-BE" sz="2800">
                <a:latin typeface="Arial"/>
                <a:ea typeface="Times New Roman" panose="02020603050405020304" pitchFamily="18" charset="0"/>
                <a:cs typeface="Calibri"/>
              </a:rPr>
              <a:t> en Europe sont susceptibles d'émettre des produits chimiques de type PFAS</a:t>
            </a:r>
          </a:p>
          <a:p>
            <a:pPr marL="342900" indent="-342900" algn="just">
              <a:spcAft>
                <a:spcPts val="1200"/>
              </a:spcAft>
              <a:buClr>
                <a:schemeClr val="accent1"/>
              </a:buClr>
              <a:buFont typeface="Wingdings" panose="05000000000000000000" pitchFamily="2" charset="2"/>
              <a:buChar char="§"/>
            </a:pPr>
            <a:r>
              <a:rPr lang="fr-BE" sz="2800" u="sng">
                <a:latin typeface="Arial"/>
                <a:ea typeface="Times New Roman" panose="02020603050405020304" pitchFamily="18" charset="0"/>
                <a:cs typeface="Calibri"/>
              </a:rPr>
              <a:t>2.000 sites</a:t>
            </a:r>
            <a:r>
              <a:rPr lang="fr-BE" sz="2800">
                <a:latin typeface="Arial"/>
                <a:ea typeface="Times New Roman" panose="02020603050405020304" pitchFamily="18" charset="0"/>
                <a:cs typeface="Calibri"/>
              </a:rPr>
              <a:t> en Europe où la </a:t>
            </a:r>
            <a:r>
              <a:rPr lang="fr-BE" sz="2800" u="sng">
                <a:latin typeface="Arial"/>
                <a:ea typeface="Times New Roman" panose="02020603050405020304" pitchFamily="18" charset="0"/>
                <a:cs typeface="Calibri"/>
              </a:rPr>
              <a:t>contamination</a:t>
            </a:r>
            <a:r>
              <a:rPr lang="fr-BE" sz="2800">
                <a:latin typeface="Arial"/>
                <a:ea typeface="Times New Roman" panose="02020603050405020304" pitchFamily="18" charset="0"/>
                <a:cs typeface="Calibri"/>
              </a:rPr>
              <a:t> atteint des niveaux considérés comme dangereux (</a:t>
            </a:r>
            <a:r>
              <a:rPr lang="fr-BE" sz="2800" i="1">
                <a:latin typeface="Arial"/>
                <a:ea typeface="Times New Roman" panose="02020603050405020304" pitchFamily="18" charset="0"/>
                <a:cs typeface="Calibri"/>
              </a:rPr>
              <a:t>Le Monde</a:t>
            </a:r>
            <a:r>
              <a:rPr lang="fr-BE" sz="2800">
                <a:latin typeface="Arial"/>
                <a:ea typeface="Times New Roman" panose="02020603050405020304" pitchFamily="18" charset="0"/>
                <a:cs typeface="Calibri"/>
              </a:rPr>
              <a:t>) </a:t>
            </a:r>
          </a:p>
          <a:p>
            <a:pPr marL="342900" indent="-342900" algn="just">
              <a:spcAft>
                <a:spcPts val="1200"/>
              </a:spcAft>
              <a:buClr>
                <a:schemeClr val="accent1"/>
              </a:buClr>
              <a:buFont typeface="Wingdings" panose="05000000000000000000" pitchFamily="2" charset="2"/>
              <a:buChar char="§"/>
            </a:pPr>
            <a:r>
              <a:rPr lang="fr-BE" sz="2800">
                <a:latin typeface="Arial"/>
                <a:ea typeface="Times New Roman" panose="02020603050405020304" pitchFamily="18" charset="0"/>
                <a:cs typeface="Calibri"/>
              </a:rPr>
              <a:t>Plus de </a:t>
            </a:r>
            <a:r>
              <a:rPr lang="fr-BE" sz="2800">
                <a:latin typeface="Arial"/>
                <a:ea typeface="Times New Roman" panose="02020603050405020304" pitchFamily="18" charset="0"/>
                <a:cs typeface="Calibri"/>
                <a:hlinkClick r:id="rId2">
                  <a:extLst>
                    <a:ext uri="{A12FA001-AC4F-418D-AE19-62706E023703}">
                      <ahyp:hlinkClr xmlns:ahyp="http://schemas.microsoft.com/office/drawing/2018/hyperlinkcolor" val="tx"/>
                    </a:ext>
                  </a:extLst>
                </a:hlinkClick>
              </a:rPr>
              <a:t>143 millions d’Américains seraient exposés aux PFAS</a:t>
            </a:r>
            <a:r>
              <a:rPr lang="fr-BE" sz="2800">
                <a:latin typeface="Arial"/>
                <a:ea typeface="Times New Roman" panose="02020603050405020304" pitchFamily="18" charset="0"/>
                <a:cs typeface="Calibri"/>
              </a:rPr>
              <a:t> via l’eau potable (EPA)</a:t>
            </a:r>
          </a:p>
          <a:p>
            <a:pPr marL="342900" indent="-342900" algn="just">
              <a:spcAft>
                <a:spcPts val="1200"/>
              </a:spcAft>
              <a:buClr>
                <a:schemeClr val="accent1"/>
              </a:buClr>
              <a:buFont typeface="Wingdings" panose="05000000000000000000" pitchFamily="2" charset="2"/>
              <a:buChar char="§"/>
            </a:pPr>
            <a:r>
              <a:rPr lang="fr-FR" sz="2800">
                <a:latin typeface="Arial"/>
                <a:ea typeface="Times New Roman" panose="02020603050405020304" pitchFamily="18" charset="0"/>
                <a:cs typeface="Calibri"/>
              </a:rPr>
              <a:t>51 à 60% des rivières, 11 à 35% des lacs et 47 à 100% des eaux côtières </a:t>
            </a:r>
            <a:r>
              <a:rPr lang="fr-FR" sz="2800" u="sng">
                <a:latin typeface="Arial"/>
                <a:ea typeface="Times New Roman" panose="02020603050405020304" pitchFamily="18" charset="0"/>
                <a:cs typeface="Calibri"/>
              </a:rPr>
              <a:t>européennes</a:t>
            </a:r>
            <a:r>
              <a:rPr lang="fr-FR" sz="2800">
                <a:latin typeface="Arial"/>
                <a:ea typeface="Times New Roman" panose="02020603050405020304" pitchFamily="18" charset="0"/>
                <a:cs typeface="Calibri"/>
              </a:rPr>
              <a:t> ont dépassé les NQE pour le </a:t>
            </a:r>
            <a:r>
              <a:rPr lang="fr-FR" sz="2800" u="sng">
                <a:latin typeface="Arial"/>
                <a:ea typeface="Times New Roman" panose="02020603050405020304" pitchFamily="18" charset="0"/>
                <a:cs typeface="Calibri"/>
              </a:rPr>
              <a:t>PFOS</a:t>
            </a:r>
            <a:r>
              <a:rPr lang="fr-FR" sz="2800">
                <a:latin typeface="Arial"/>
                <a:ea typeface="Times New Roman" panose="02020603050405020304" pitchFamily="18" charset="0"/>
                <a:cs typeface="Calibri"/>
              </a:rPr>
              <a:t> (AEE)</a:t>
            </a:r>
            <a:r>
              <a:rPr lang="fr-BE" sz="2800">
                <a:latin typeface="Arial"/>
                <a:ea typeface="Times New Roman" panose="02020603050405020304" pitchFamily="18" charset="0"/>
                <a:cs typeface="Calibri"/>
              </a:rPr>
              <a:t>. </a:t>
            </a:r>
            <a:endParaRPr lang="en-US" sz="2200">
              <a:latin typeface="Arial" panose="020B0604020202020204" pitchFamily="34" charset="0"/>
              <a:cs typeface="Arial" panose="020B0604020202020204" pitchFamily="34" charset="0"/>
            </a:endParaRPr>
          </a:p>
        </p:txBody>
      </p:sp>
      <p:sp>
        <p:nvSpPr>
          <p:cNvPr id="11" name="Titre 1">
            <a:extLst>
              <a:ext uri="{FF2B5EF4-FFF2-40B4-BE49-F238E27FC236}">
                <a16:creationId xmlns:a16="http://schemas.microsoft.com/office/drawing/2014/main" id="{75019182-D8AD-7770-BF53-263B658ECA58}"/>
              </a:ext>
            </a:extLst>
          </p:cNvPr>
          <p:cNvSpPr txBox="1">
            <a:spLocks/>
          </p:cNvSpPr>
          <p:nvPr/>
        </p:nvSpPr>
        <p:spPr>
          <a:xfrm>
            <a:off x="3887968" y="534838"/>
            <a:ext cx="3660145" cy="681487"/>
          </a:xfrm>
          <a:prstGeom prst="rect">
            <a:avLst/>
          </a:prstGeom>
        </p:spPr>
        <p:txBody>
          <a:bodyPr/>
          <a:lstStyle>
            <a:lvl1pPr algn="l" defTabSz="914400" rtl="0" eaLnBrk="1" latinLnBrk="0" hangingPunct="1">
              <a:lnSpc>
                <a:spcPct val="90000"/>
              </a:lnSpc>
              <a:spcBef>
                <a:spcPct val="0"/>
              </a:spcBef>
              <a:buNone/>
              <a:defRPr sz="3200" b="0" kern="1200">
                <a:solidFill>
                  <a:schemeClr val="tx1"/>
                </a:solidFill>
                <a:effectLst/>
                <a:latin typeface="+mj-lt"/>
                <a:ea typeface="+mj-ea"/>
                <a:cs typeface="+mj-cs"/>
              </a:defRPr>
            </a:lvl1pPr>
          </a:lstStyle>
          <a:p>
            <a:r>
              <a:rPr lang="fr-BE"/>
              <a:t>Dissémination</a:t>
            </a:r>
          </a:p>
        </p:txBody>
      </p:sp>
    </p:spTree>
    <p:extLst>
      <p:ext uri="{BB962C8B-B14F-4D97-AF65-F5344CB8AC3E}">
        <p14:creationId xmlns:p14="http://schemas.microsoft.com/office/powerpoint/2010/main" val="3932666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CB861-A8AF-B765-9174-545D22BB1C14}"/>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A12484B0-765D-048F-B8F2-09D1DB20F9CC}"/>
              </a:ext>
            </a:extLst>
          </p:cNvPr>
          <p:cNvSpPr txBox="1"/>
          <p:nvPr/>
        </p:nvSpPr>
        <p:spPr>
          <a:xfrm>
            <a:off x="399859" y="-161406"/>
            <a:ext cx="8906065" cy="866776"/>
          </a:xfrm>
          <a:prstGeom prst="rect">
            <a:avLst/>
          </a:prstGeom>
          <a:noFill/>
        </p:spPr>
        <p:txBody>
          <a:bodyPr wrap="square" rtlCol="0">
            <a:spAutoFit/>
          </a:bodyPr>
          <a:lstStyle/>
          <a:p>
            <a:pPr>
              <a:lnSpc>
                <a:spcPct val="250000"/>
              </a:lnSpc>
            </a:pPr>
            <a:r>
              <a:rPr lang="fr-FR" sz="2400" b="1">
                <a:solidFill>
                  <a:schemeClr val="bg1"/>
                </a:solidFill>
                <a:latin typeface="Palatino Linotype" panose="02040502050505030304" pitchFamily="18" charset="0"/>
              </a:rPr>
              <a:t>The 20 ‘majors’ PFAS</a:t>
            </a:r>
          </a:p>
        </p:txBody>
      </p:sp>
      <p:sp>
        <p:nvSpPr>
          <p:cNvPr id="24" name="Titre 1">
            <a:extLst>
              <a:ext uri="{FF2B5EF4-FFF2-40B4-BE49-F238E27FC236}">
                <a16:creationId xmlns:a16="http://schemas.microsoft.com/office/drawing/2014/main" id="{3F309EA1-7131-4FBC-BC56-AE2F1720FDFA}"/>
              </a:ext>
            </a:extLst>
          </p:cNvPr>
          <p:cNvSpPr txBox="1">
            <a:spLocks/>
          </p:cNvSpPr>
          <p:nvPr/>
        </p:nvSpPr>
        <p:spPr>
          <a:xfrm>
            <a:off x="3346296" y="534838"/>
            <a:ext cx="5433910" cy="681487"/>
          </a:xfrm>
          <a:prstGeom prst="rect">
            <a:avLst/>
          </a:prstGeom>
        </p:spPr>
        <p:txBody>
          <a:bodyPr/>
          <a:lstStyle>
            <a:lvl1pPr algn="l" defTabSz="914400" rtl="0" eaLnBrk="1" latinLnBrk="0" hangingPunct="1">
              <a:lnSpc>
                <a:spcPct val="90000"/>
              </a:lnSpc>
              <a:spcBef>
                <a:spcPct val="0"/>
              </a:spcBef>
              <a:buNone/>
              <a:defRPr sz="3200" b="0" kern="1200">
                <a:solidFill>
                  <a:schemeClr val="tx1"/>
                </a:solidFill>
                <a:effectLst/>
                <a:latin typeface="+mj-lt"/>
                <a:ea typeface="+mj-ea"/>
                <a:cs typeface="+mj-cs"/>
              </a:defRPr>
            </a:lvl1pPr>
          </a:lstStyle>
          <a:p>
            <a:r>
              <a:rPr lang="fr-BE"/>
              <a:t>Impact sur la santé</a:t>
            </a:r>
          </a:p>
        </p:txBody>
      </p:sp>
      <p:pic>
        <p:nvPicPr>
          <p:cNvPr id="2" name="Image 1" descr="Une image contenant texte, squelette">
            <a:extLst>
              <a:ext uri="{FF2B5EF4-FFF2-40B4-BE49-F238E27FC236}">
                <a16:creationId xmlns:a16="http://schemas.microsoft.com/office/drawing/2014/main" id="{405F2185-E617-D767-DF76-66D888AB6BF7}"/>
              </a:ext>
            </a:extLst>
          </p:cNvPr>
          <p:cNvPicPr>
            <a:picLocks noChangeAspect="1"/>
          </p:cNvPicPr>
          <p:nvPr/>
        </p:nvPicPr>
        <p:blipFill>
          <a:blip r:embed="rId2"/>
          <a:stretch>
            <a:fillRect/>
          </a:stretch>
        </p:blipFill>
        <p:spPr>
          <a:xfrm>
            <a:off x="1696464" y="1401614"/>
            <a:ext cx="8355168" cy="4881934"/>
          </a:xfrm>
          <a:prstGeom prst="rect">
            <a:avLst/>
          </a:prstGeom>
        </p:spPr>
      </p:pic>
    </p:spTree>
    <p:extLst>
      <p:ext uri="{BB962C8B-B14F-4D97-AF65-F5344CB8AC3E}">
        <p14:creationId xmlns:p14="http://schemas.microsoft.com/office/powerpoint/2010/main" val="2766122756"/>
      </p:ext>
    </p:extLst>
  </p:cSld>
  <p:clrMapOvr>
    <a:masterClrMapping/>
  </p:clrMapOvr>
</p:sld>
</file>

<file path=ppt/theme/theme1.xml><?xml version="1.0" encoding="utf-8"?>
<a:theme xmlns:a="http://schemas.openxmlformats.org/drawingml/2006/main" name="Thème Office">
  <a:themeElements>
    <a:clrScheme name="CEBEDEAU">
      <a:dk1>
        <a:srgbClr val="000000"/>
      </a:dk1>
      <a:lt1>
        <a:srgbClr val="FFFFFF"/>
      </a:lt1>
      <a:dk2>
        <a:srgbClr val="44546A"/>
      </a:dk2>
      <a:lt2>
        <a:srgbClr val="E0E0E0"/>
      </a:lt2>
      <a:accent1>
        <a:srgbClr val="009FE3"/>
      </a:accent1>
      <a:accent2>
        <a:srgbClr val="5BC5F2"/>
      </a:accent2>
      <a:accent3>
        <a:srgbClr val="8FD1E9"/>
      </a:accent3>
      <a:accent4>
        <a:srgbClr val="C6E7F0"/>
      </a:accent4>
      <a:accent5>
        <a:srgbClr val="323232"/>
      </a:accent5>
      <a:accent6>
        <a:srgbClr val="646464"/>
      </a:accent6>
      <a:hlink>
        <a:srgbClr val="969696"/>
      </a:hlink>
      <a:folHlink>
        <a:srgbClr val="75D5F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CFAE954D-063F-8F4F-B363-C5C87C4489C2}" vid="{BC7479E5-5A26-8C4F-95E9-352FFC03A4CB}"/>
    </a:ext>
  </a:extLst>
</a:theme>
</file>

<file path=ppt/theme/theme2.xml><?xml version="1.0" encoding="utf-8"?>
<a:theme xmlns:a="http://schemas.openxmlformats.org/drawingml/2006/main" name="2_Thème Office">
  <a:themeElements>
    <a:clrScheme name="CEBEDEAU">
      <a:dk1>
        <a:srgbClr val="000000"/>
      </a:dk1>
      <a:lt1>
        <a:srgbClr val="FFFFFF"/>
      </a:lt1>
      <a:dk2>
        <a:srgbClr val="44546A"/>
      </a:dk2>
      <a:lt2>
        <a:srgbClr val="E0E0E0"/>
      </a:lt2>
      <a:accent1>
        <a:srgbClr val="009FE3"/>
      </a:accent1>
      <a:accent2>
        <a:srgbClr val="5BC5F2"/>
      </a:accent2>
      <a:accent3>
        <a:srgbClr val="8FD1E9"/>
      </a:accent3>
      <a:accent4>
        <a:srgbClr val="C6E7F0"/>
      </a:accent4>
      <a:accent5>
        <a:srgbClr val="323232"/>
      </a:accent5>
      <a:accent6>
        <a:srgbClr val="646464"/>
      </a:accent6>
      <a:hlink>
        <a:srgbClr val="969696"/>
      </a:hlink>
      <a:folHlink>
        <a:srgbClr val="75D5F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CFAE954D-063F-8F4F-B363-C5C87C4489C2}" vid="{18A2ACBB-58F2-DA40-B620-7BC296534B8C}"/>
    </a:ext>
  </a:extLst>
</a:theme>
</file>

<file path=ppt/theme/theme3.xml><?xml version="1.0" encoding="utf-8"?>
<a:theme xmlns:a="http://schemas.openxmlformats.org/drawingml/2006/main" name="1_Thème Office">
  <a:themeElements>
    <a:clrScheme name="CEBEDEAU">
      <a:dk1>
        <a:srgbClr val="000000"/>
      </a:dk1>
      <a:lt1>
        <a:srgbClr val="FFFFFF"/>
      </a:lt1>
      <a:dk2>
        <a:srgbClr val="44546A"/>
      </a:dk2>
      <a:lt2>
        <a:srgbClr val="E0E0E0"/>
      </a:lt2>
      <a:accent1>
        <a:srgbClr val="009FE3"/>
      </a:accent1>
      <a:accent2>
        <a:srgbClr val="5BC5F2"/>
      </a:accent2>
      <a:accent3>
        <a:srgbClr val="8FD1E9"/>
      </a:accent3>
      <a:accent4>
        <a:srgbClr val="C6E7F0"/>
      </a:accent4>
      <a:accent5>
        <a:srgbClr val="323232"/>
      </a:accent5>
      <a:accent6>
        <a:srgbClr val="646464"/>
      </a:accent6>
      <a:hlink>
        <a:srgbClr val="969696"/>
      </a:hlink>
      <a:folHlink>
        <a:srgbClr val="75D5F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CFAE954D-063F-8F4F-B363-C5C87C4489C2}" vid="{10653330-0856-3549-BC0D-D16C4D054087}"/>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CEBEDEAU</Template>
  <TotalTime>1</TotalTime>
  <Words>2745</Words>
  <Application>Microsoft Office PowerPoint</Application>
  <PresentationFormat>Grand écran</PresentationFormat>
  <Paragraphs>273</Paragraphs>
  <Slides>28</Slides>
  <Notes>5</Notes>
  <HiddenSlides>0</HiddenSlides>
  <MMClips>0</MMClips>
  <ScaleCrop>false</ScaleCrop>
  <HeadingPairs>
    <vt:vector size="6" baseType="variant">
      <vt:variant>
        <vt:lpstr>Polices utilisées</vt:lpstr>
      </vt:variant>
      <vt:variant>
        <vt:i4>11</vt:i4>
      </vt:variant>
      <vt:variant>
        <vt:lpstr>Thème</vt:lpstr>
      </vt:variant>
      <vt:variant>
        <vt:i4>3</vt:i4>
      </vt:variant>
      <vt:variant>
        <vt:lpstr>Titres des diapositives</vt:lpstr>
      </vt:variant>
      <vt:variant>
        <vt:i4>28</vt:i4>
      </vt:variant>
    </vt:vector>
  </HeadingPairs>
  <TitlesOfParts>
    <vt:vector size="42" baseType="lpstr">
      <vt:lpstr>Aptos</vt:lpstr>
      <vt:lpstr>Arial</vt:lpstr>
      <vt:lpstr>Calibri</vt:lpstr>
      <vt:lpstr>Calibri,Sans-Serif</vt:lpstr>
      <vt:lpstr>Courier New</vt:lpstr>
      <vt:lpstr>ITC Lubalin Graph Std</vt:lpstr>
      <vt:lpstr>ITC Lubalin Graph Std Book</vt:lpstr>
      <vt:lpstr>Palatino Linotype</vt:lpstr>
      <vt:lpstr>Symbol</vt:lpstr>
      <vt:lpstr>Tahoma</vt:lpstr>
      <vt:lpstr>Wingdings</vt:lpstr>
      <vt:lpstr>Thème Office</vt:lpstr>
      <vt:lpstr>2_Thème Office</vt:lpstr>
      <vt:lpstr>1_Thème Office</vt:lpstr>
      <vt:lpstr>Les PFAS, un défi croissant pour les industriels européens</vt:lpstr>
      <vt:lpstr>Présentation PowerPoint</vt:lpstr>
      <vt:lpstr>Propriétés, sources, impacts, traitement</vt:lpstr>
      <vt:lpstr>Présentation PowerPoint</vt:lpstr>
      <vt:lpstr>Présentation PowerPoint</vt:lpstr>
      <vt:lpstr>Présentation PowerPoint</vt:lpstr>
      <vt:lpstr>Présentation PowerPoint</vt:lpstr>
      <vt:lpstr>Présentation PowerPoint</vt:lpstr>
      <vt:lpstr>Présentation PowerPoint</vt:lpstr>
      <vt:lpstr>Groupes de PFAS</vt:lpstr>
      <vt:lpstr>Norme eau potable (2020/2184/EU)</vt:lpstr>
      <vt:lpstr>Traitement</vt:lpstr>
      <vt:lpstr>Présentation PowerPoint</vt:lpstr>
      <vt:lpstr>Du prélèvement sur le terrain à la quantification au laboratoire</vt:lpstr>
      <vt:lpstr>Mode d’échantillonnage des PFAS</vt:lpstr>
      <vt:lpstr>Mode d’échantillonnage des PFAS</vt:lpstr>
      <vt:lpstr>Réduction des sources de contamination</vt:lpstr>
      <vt:lpstr>Entretien du matériel</vt:lpstr>
      <vt:lpstr>Transport et conservation des échantillons</vt:lpstr>
      <vt:lpstr>Analyse de l'échantillon</vt:lpstr>
      <vt:lpstr>LES PFAS dans le milieu naturel et les eaux usées</vt:lpstr>
      <vt:lpstr>Normes eaux usées et Normes qualité NQE</vt:lpstr>
      <vt:lpstr>Normes eaux usées et Normes qualité NQE</vt:lpstr>
      <vt:lpstr>Normes eaux usées et Normes qualité NQE</vt:lpstr>
      <vt:lpstr>Quid des permis</vt:lpstr>
      <vt:lpstr>Vais-je devoir les contrôler à l’avenir ? </vt:lpstr>
      <vt:lpstr>Et mon permis ?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Géraldine Libotte</dc:creator>
  <cp:lastModifiedBy>Géraldine Libotte</cp:lastModifiedBy>
  <cp:revision>1</cp:revision>
  <dcterms:created xsi:type="dcterms:W3CDTF">2024-11-26T12:23:05Z</dcterms:created>
  <dcterms:modified xsi:type="dcterms:W3CDTF">2024-12-23T08:34:55Z</dcterms:modified>
</cp:coreProperties>
</file>